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866BE4-6920-44C4-89DB-7208896ED3F2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A89A54-303B-4CE7-9743-5ED131F62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920880" cy="46085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МИНИСТЕРСТВО ОБРАЗОВАНИЯ И НАУКИ ХАБАРОВСКОГО КРАЯ</a:t>
            </a:r>
            <a:br>
              <a:rPr lang="ru-RU" sz="1800" dirty="0" smtClean="0"/>
            </a:br>
            <a:r>
              <a:rPr lang="ru-RU" sz="1800" dirty="0" smtClean="0"/>
              <a:t>Краевое государственное бюджетное</a:t>
            </a:r>
            <a:br>
              <a:rPr lang="ru-RU" sz="1800" dirty="0" smtClean="0"/>
            </a:br>
            <a:r>
              <a:rPr lang="ru-RU" sz="1800" dirty="0" smtClean="0"/>
              <a:t> профессиональное образовательное учреждение</a:t>
            </a:r>
            <a:br>
              <a:rPr lang="ru-RU" sz="1800" dirty="0" smtClean="0"/>
            </a:br>
            <a:r>
              <a:rPr lang="ru-RU" sz="1800" dirty="0" smtClean="0"/>
              <a:t> «Хабаровский технический колледж»</a:t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ВЗАИМОДЕЙСТВИЕ С СОЦИАЛЬНЫМИ ПАРТНЁРАМИ</a:t>
            </a:r>
            <a:br>
              <a:rPr lang="ru-RU" sz="2400" dirty="0" smtClean="0"/>
            </a:br>
            <a:r>
              <a:rPr lang="ru-RU" sz="2400" dirty="0" smtClean="0"/>
              <a:t> ПО СОДЕЙСТВИЮ  ТРУДОУСТРОЙСТВУ ВЫПУСКНИКОВ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7304856" cy="1512168"/>
          </a:xfrm>
        </p:spPr>
        <p:txBody>
          <a:bodyPr>
            <a:normAutofit/>
          </a:bodyPr>
          <a:lstStyle/>
          <a:p>
            <a:pPr algn="r"/>
            <a:endParaRPr lang="ru-RU" sz="1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968552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u="sng" dirty="0" smtClean="0"/>
              <a:t>Программы подготовки специалистов среднего звена</a:t>
            </a:r>
          </a:p>
          <a:p>
            <a:pPr>
              <a:buNone/>
            </a:pPr>
            <a:r>
              <a:rPr lang="ru-RU" sz="1400" dirty="0" smtClean="0"/>
              <a:t>   1. 05.02.01  Картография</a:t>
            </a:r>
          </a:p>
          <a:p>
            <a:pPr>
              <a:buNone/>
            </a:pPr>
            <a:r>
              <a:rPr lang="ru-RU" sz="1400" dirty="0" smtClean="0"/>
              <a:t>   2. 08.02.01  Строительство и эксплуатация зданий и сооружений</a:t>
            </a:r>
          </a:p>
          <a:p>
            <a:pPr>
              <a:buNone/>
            </a:pPr>
            <a:r>
              <a:rPr lang="ru-RU" sz="1400" dirty="0" smtClean="0"/>
              <a:t>   3. 08.02.02  Строительство и эксплуатация инженерных сооружений</a:t>
            </a:r>
          </a:p>
          <a:p>
            <a:pPr>
              <a:buNone/>
            </a:pPr>
            <a:r>
              <a:rPr lang="ru-RU" sz="1400" dirty="0" smtClean="0"/>
              <a:t>   4. 08.02.07  Монтаж и эксплуатация внутренних сантехнических       </a:t>
            </a:r>
          </a:p>
          <a:p>
            <a:pPr>
              <a:buNone/>
            </a:pPr>
            <a:r>
              <a:rPr lang="ru-RU" sz="1400" dirty="0" smtClean="0"/>
              <a:t>                        устройств, кондиционирования воздуха и вентиляции</a:t>
            </a:r>
          </a:p>
          <a:p>
            <a:pPr>
              <a:buNone/>
            </a:pPr>
            <a:r>
              <a:rPr lang="ru-RU" sz="1400" dirty="0" smtClean="0"/>
              <a:t>   5. 08.02.09  Монтаж наладка и эксплуатация электрооборудования промышленных  и </a:t>
            </a:r>
          </a:p>
          <a:p>
            <a:pPr>
              <a:buNone/>
            </a:pPr>
            <a:r>
              <a:rPr lang="ru-RU" sz="1400" dirty="0" smtClean="0"/>
              <a:t>                       гражданских зданий</a:t>
            </a:r>
          </a:p>
          <a:p>
            <a:pPr>
              <a:buNone/>
            </a:pPr>
            <a:r>
              <a:rPr lang="ru-RU" sz="1400" dirty="0" smtClean="0"/>
              <a:t>   6. 08.02.11  Управление, эксплуатация и обслуживание  многоквартирного дома</a:t>
            </a:r>
          </a:p>
          <a:p>
            <a:pPr>
              <a:buNone/>
            </a:pPr>
            <a:r>
              <a:rPr lang="ru-RU" sz="1400" dirty="0" smtClean="0"/>
              <a:t>   7. 09.02.04 Информационные системы (по отраслям)</a:t>
            </a:r>
          </a:p>
          <a:p>
            <a:pPr>
              <a:buNone/>
            </a:pPr>
            <a:r>
              <a:rPr lang="ru-RU" sz="1400" dirty="0" smtClean="0"/>
              <a:t>   8. 13.02.02 Теплоснабжение и теплотехническое оборудование</a:t>
            </a:r>
          </a:p>
          <a:p>
            <a:pPr>
              <a:buNone/>
            </a:pPr>
            <a:r>
              <a:rPr lang="ru-RU" sz="1400" dirty="0" smtClean="0"/>
              <a:t>   9. 13.02.07 Электроснабжение (по отраслям)  </a:t>
            </a:r>
          </a:p>
          <a:p>
            <a:pPr>
              <a:buNone/>
            </a:pPr>
            <a:r>
              <a:rPr lang="ru-RU" sz="1400" dirty="0" smtClean="0"/>
              <a:t> 10. 21.02.04  Землеустройство</a:t>
            </a:r>
          </a:p>
          <a:p>
            <a:pPr>
              <a:buNone/>
            </a:pPr>
            <a:r>
              <a:rPr lang="ru-RU" sz="1400" dirty="0" smtClean="0"/>
              <a:t> 11. 21.02.08  Прикладная геодезия</a:t>
            </a:r>
          </a:p>
          <a:p>
            <a:pPr>
              <a:buNone/>
            </a:pPr>
            <a:r>
              <a:rPr lang="ru-RU" sz="1400" dirty="0" smtClean="0"/>
              <a:t> 12. 21.02.14  Маркшейдерское дело</a:t>
            </a:r>
          </a:p>
          <a:p>
            <a:pPr>
              <a:buNone/>
            </a:pPr>
            <a:r>
              <a:rPr lang="ru-RU" sz="1400" dirty="0" smtClean="0"/>
              <a:t> 13. 21.02.15  Открытые горные работы</a:t>
            </a:r>
          </a:p>
          <a:p>
            <a:pPr>
              <a:buNone/>
            </a:pPr>
            <a:r>
              <a:rPr lang="ru-RU" sz="1400" dirty="0" smtClean="0"/>
              <a:t> 14. 38.02.01  Экономика и бухгалтерский учет</a:t>
            </a:r>
          </a:p>
          <a:p>
            <a:pPr>
              <a:buNone/>
            </a:pPr>
            <a:r>
              <a:rPr lang="ru-RU" sz="1400" dirty="0" smtClean="0"/>
              <a:t> 15. 46.02.01  Документационное обеспечение управления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u="sng" dirty="0" smtClean="0"/>
              <a:t>Программы подготовки квалифицированных рабочих, служащих</a:t>
            </a:r>
          </a:p>
          <a:p>
            <a:pPr>
              <a:buNone/>
            </a:pPr>
            <a:r>
              <a:rPr lang="ru-RU" sz="1400" dirty="0" smtClean="0"/>
              <a:t>   1. 08.01.06  Мастер сухого строительства</a:t>
            </a:r>
          </a:p>
          <a:p>
            <a:pPr>
              <a:buNone/>
            </a:pPr>
            <a:r>
              <a:rPr lang="ru-RU" sz="1400" dirty="0" smtClean="0"/>
              <a:t>   2. 15.01.05  Сварщик (ручной и частично механизированной сварки(наплавки)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Профессиональные образовательные программы, реализуемые в колледже</a:t>
            </a: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ООО «</a:t>
            </a:r>
            <a:r>
              <a:rPr lang="ru-RU" sz="2200" dirty="0" err="1" smtClean="0"/>
              <a:t>ТехноНИКОЛЬ-Строительные</a:t>
            </a:r>
            <a:r>
              <a:rPr lang="ru-RU" sz="2200" dirty="0" smtClean="0"/>
              <a:t> Инновации»:</a:t>
            </a:r>
          </a:p>
          <a:p>
            <a:pPr>
              <a:buNone/>
            </a:pPr>
            <a:r>
              <a:rPr lang="ru-RU" sz="2200" dirty="0" smtClean="0"/>
              <a:t>- Интеграция в ОПОП (в профессиональный модуль) учебного материала «Современные строительные системы» и «Современные изоляционные системы»; </a:t>
            </a:r>
          </a:p>
          <a:p>
            <a:pPr>
              <a:buNone/>
            </a:pPr>
            <a:r>
              <a:rPr lang="ru-RU" sz="2200" dirty="0" smtClean="0"/>
              <a:t>- Подготовка участников чемпионатов </a:t>
            </a:r>
            <a:r>
              <a:rPr lang="en-US" sz="2200" dirty="0" err="1" smtClean="0"/>
              <a:t>Worldskills</a:t>
            </a:r>
            <a:r>
              <a:rPr lang="en-US" sz="2200" dirty="0" smtClean="0"/>
              <a:t>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«Молодые профессионалы» по компетенциям Кровельные работы, Каркасное домостроение;</a:t>
            </a:r>
          </a:p>
          <a:p>
            <a:pPr>
              <a:buNone/>
            </a:pPr>
            <a:r>
              <a:rPr lang="ru-RU" sz="2200" dirty="0" smtClean="0"/>
              <a:t>- Проведение обучающих семинаров в Школе кровельщика;</a:t>
            </a:r>
          </a:p>
          <a:p>
            <a:pPr>
              <a:buNone/>
            </a:pPr>
            <a:r>
              <a:rPr lang="ru-RU" sz="2200" dirty="0" smtClean="0"/>
              <a:t>- Участие в итоговой государственной аттестации.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СОТРУДНИЧЕСТВО С РАБОТОДАТЕЛЯМИ</a:t>
            </a:r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ООО «</a:t>
            </a:r>
            <a:r>
              <a:rPr lang="ru-RU" dirty="0" err="1" smtClean="0"/>
              <a:t>Кнауф</a:t>
            </a:r>
            <a:r>
              <a:rPr lang="ru-RU" dirty="0" smtClean="0"/>
              <a:t> ГИПС»: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200" dirty="0" smtClean="0"/>
              <a:t>Проведение обучающих семинаров по монтажу каркасно-обшивных конструкций;</a:t>
            </a:r>
          </a:p>
          <a:p>
            <a:pPr>
              <a:buNone/>
            </a:pPr>
            <a:r>
              <a:rPr lang="ru-RU" sz="2200" dirty="0" smtClean="0"/>
              <a:t>- Подготовка участников чемпионатов </a:t>
            </a:r>
            <a:r>
              <a:rPr lang="en-US" sz="2200" dirty="0" err="1" smtClean="0"/>
              <a:t>Worldskills</a:t>
            </a:r>
            <a:r>
              <a:rPr lang="en-US" sz="2200" dirty="0" smtClean="0"/>
              <a:t> </a:t>
            </a:r>
            <a:r>
              <a:rPr lang="ru-RU" sz="2200" dirty="0" smtClean="0"/>
              <a:t>«Молодые профессионалы» по компетенции Сухое строительство и штукатурные работы.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СОТРУДНИЧЕСТВО С РАБОТОДАТЕЛЯМИ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 </a:t>
            </a:r>
            <a:r>
              <a:rPr lang="en-US" sz="2200" dirty="0" smtClean="0"/>
              <a:t>REHAU</a:t>
            </a:r>
            <a:r>
              <a:rPr lang="ru-RU" sz="2200" dirty="0" smtClean="0"/>
              <a:t> Академия: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-</a:t>
            </a:r>
            <a:r>
              <a:rPr lang="ru-RU" sz="2200" dirty="0" smtClean="0"/>
              <a:t> Создание учебного центра на базе колледжа;</a:t>
            </a:r>
          </a:p>
          <a:p>
            <a:pPr>
              <a:buNone/>
            </a:pPr>
            <a:r>
              <a:rPr lang="ru-RU" sz="2200" dirty="0" smtClean="0"/>
              <a:t>- Проведение обучающих семинаров по инженерным системам студентам и представителям монтажных организаций строительной сферы;</a:t>
            </a:r>
          </a:p>
          <a:p>
            <a:pPr>
              <a:buNone/>
            </a:pPr>
            <a:r>
              <a:rPr lang="ru-RU" sz="2200" dirty="0" smtClean="0"/>
              <a:t>- Подготовка участников чемпионатов </a:t>
            </a:r>
            <a:r>
              <a:rPr lang="en-US" sz="2200" dirty="0" err="1" smtClean="0"/>
              <a:t>Worldskills</a:t>
            </a:r>
            <a:r>
              <a:rPr lang="en-US" sz="2200" dirty="0" smtClean="0"/>
              <a:t> </a:t>
            </a:r>
            <a:r>
              <a:rPr lang="ru-RU" sz="2200" dirty="0" smtClean="0"/>
              <a:t>«Молодые профессионалы» по компетенции Сантехника и отопление. 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СОТРУДНИЧЕСТВО С РАБОТОДАТЕЛЯМИ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43924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МИНИСТЕРСТВО ОБРАЗОВАНИЯ И НАУКИ ХАБАРОВСКОГО КРАЯ</a:t>
            </a:r>
            <a:br>
              <a:rPr lang="ru-RU" sz="2000" dirty="0" smtClean="0"/>
            </a:br>
            <a:r>
              <a:rPr lang="ru-RU" sz="2000" dirty="0" smtClean="0"/>
              <a:t>Краевое государственное бюджетное</a:t>
            </a:r>
            <a:br>
              <a:rPr lang="ru-RU" sz="2000" dirty="0" smtClean="0"/>
            </a:br>
            <a:r>
              <a:rPr lang="ru-RU" sz="2000" dirty="0" smtClean="0"/>
              <a:t> профессиональное 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 «Хабаровский технический колледж»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b="1" dirty="0" smtClean="0"/>
              <a:t>РАЗРАБОТКА И ОПРОБАЦИЯ МОДЕЛЕЙ ОБУЧЕНИЯ, ПРЕДУСМАТРИВАЮЩИХ СОВМЕЩЕНИЕ ТЕОРЕТИЧЕСКОЙ ПОДГОТОВКИ </a:t>
            </a:r>
            <a:br>
              <a:rPr lang="ru-RU" sz="2700" b="1" dirty="0" smtClean="0"/>
            </a:br>
            <a:r>
              <a:rPr lang="ru-RU" sz="2700" b="1" dirty="0" smtClean="0"/>
              <a:t>С ПРАКТИЧЕСКИМ ОБУЧЕНИЕМ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304856" cy="194421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Постовалова Людмила Валентиновна</a:t>
            </a:r>
          </a:p>
          <a:p>
            <a:pPr algn="r"/>
            <a:r>
              <a:rPr lang="ru-RU" sz="1600" dirty="0"/>
              <a:t>з</a:t>
            </a:r>
            <a:r>
              <a:rPr lang="ru-RU" sz="1600" dirty="0" smtClean="0"/>
              <a:t>аместитель директора</a:t>
            </a:r>
          </a:p>
          <a:p>
            <a:pPr algn="r"/>
            <a:r>
              <a:rPr lang="ru-RU" sz="1600" dirty="0" smtClean="0"/>
              <a:t> по учебно-производственной работе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200" b="1" dirty="0" smtClean="0"/>
              <a:t>Гражданский кодекс РФ</a:t>
            </a:r>
          </a:p>
          <a:p>
            <a:pPr algn="ctr"/>
            <a:r>
              <a:rPr lang="ru-RU" sz="2200" b="1" dirty="0" smtClean="0"/>
              <a:t>Закон РФ «Об образовании в Российской Федерации»</a:t>
            </a:r>
          </a:p>
          <a:p>
            <a:pPr algn="ctr"/>
            <a:r>
              <a:rPr lang="ru-RU" sz="2200" b="1" dirty="0" smtClean="0"/>
              <a:t>Закон РФ о некоммерческих организациях</a:t>
            </a:r>
          </a:p>
          <a:p>
            <a:pPr algn="ctr"/>
            <a:r>
              <a:rPr lang="ru-RU" sz="2200" b="1" dirty="0" smtClean="0"/>
              <a:t>Закон РФ «Об общественных объединениях</a:t>
            </a:r>
            <a:endParaRPr lang="ru-RU" sz="2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ЗАКОНОДАТЕЛЬНАЯ ОСНОВА ДЛЯ РАЗРАБОТКИ МОДЕЛИ СОЦИАЛЬНОГО ПАРТНЕРСТВА В СФЕРЕ ОБРАЗОВАНИЯ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920880" cy="452596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200" b="1" dirty="0" smtClean="0"/>
              <a:t>Эффективное взаимодействие образовательного учреждения и работодателей в вопросах контроля качества подготовки выпускников и содействия их трудоустройству и адаптации</a:t>
            </a:r>
            <a:endParaRPr lang="ru-RU" sz="2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ОСНОВНАЯ ЦЕЛЬ СОЦИАЛЬНОГО ПАРТНЕРСТВА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b="1" dirty="0" smtClean="0"/>
          </a:p>
          <a:p>
            <a:r>
              <a:rPr lang="ru-RU" sz="2200" b="1" dirty="0" smtClean="0"/>
              <a:t>Мониторинг потребности подготовки специалистов.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Корректировка содержания, технологий профессионального образования с учетом требований работодателей.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Контроль и оценка качества подготовки и конкурентоспособности выпускников.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ОСНОВНЫЕ НАПРАВЛЕНИЯ СОЦИАЛЬНОГО ПАРТНЕРСТВА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b="1" dirty="0" smtClean="0"/>
          </a:p>
          <a:p>
            <a:r>
              <a:rPr lang="ru-RU" sz="2200" b="1" dirty="0" smtClean="0"/>
              <a:t>1. Определение требований к объему, структуре и содержанию профессиональной подготовки рабочих кадров и специалистов.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2. Ежегодное обновление содержания образовательных программ.</a:t>
            </a:r>
          </a:p>
          <a:p>
            <a:pPr>
              <a:buNone/>
            </a:pPr>
            <a:endParaRPr lang="ru-RU" sz="22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ФОРМЫ СОТРУДНИЧЕСТВА </a:t>
            </a:r>
            <a:br>
              <a:rPr lang="ru-RU" sz="2200" dirty="0" smtClean="0"/>
            </a:br>
            <a:r>
              <a:rPr lang="ru-RU" sz="2200" dirty="0" smtClean="0"/>
              <a:t>С СОЦИАЛЬНЫМИ ПАРТНЕРАМИ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200" b="1" dirty="0" smtClean="0"/>
              <a:t>3. Совместная разработка:</a:t>
            </a:r>
          </a:p>
          <a:p>
            <a:pPr>
              <a:buFontTx/>
              <a:buChar char="-"/>
            </a:pPr>
            <a:r>
              <a:rPr lang="ru-RU" sz="2200" b="1" dirty="0" smtClean="0"/>
              <a:t>структуры и содержания профессиональных модулей, </a:t>
            </a:r>
            <a:r>
              <a:rPr lang="ru-RU" sz="2200" b="1" dirty="0" err="1" smtClean="0"/>
              <a:t>критериемв</a:t>
            </a:r>
            <a:r>
              <a:rPr lang="ru-RU" sz="2200" b="1" dirty="0" smtClean="0"/>
              <a:t> оценки их освоения;</a:t>
            </a:r>
          </a:p>
          <a:p>
            <a:pPr>
              <a:buFontTx/>
              <a:buChar char="-"/>
            </a:pPr>
            <a:r>
              <a:rPr lang="ru-RU" sz="2200" b="1" dirty="0" smtClean="0"/>
              <a:t>тематики и содержания курсового и дипломного проектирования;</a:t>
            </a:r>
          </a:p>
          <a:p>
            <a:pPr>
              <a:buFontTx/>
              <a:buChar char="-"/>
            </a:pPr>
            <a:r>
              <a:rPr lang="ru-RU" sz="2200" b="1" dirty="0" smtClean="0"/>
              <a:t>программ государственной итоговой аттестации;</a:t>
            </a:r>
          </a:p>
          <a:p>
            <a:pPr>
              <a:buFontTx/>
              <a:buChar char="-"/>
            </a:pPr>
            <a:r>
              <a:rPr lang="ru-RU" sz="2200" b="1" dirty="0" smtClean="0"/>
              <a:t>рабочих программ производственной практики;</a:t>
            </a:r>
          </a:p>
          <a:p>
            <a:pPr>
              <a:buFontTx/>
              <a:buChar char="-"/>
            </a:pPr>
            <a:r>
              <a:rPr lang="ru-RU" sz="2200" b="1" dirty="0" smtClean="0"/>
              <a:t>содержания </a:t>
            </a:r>
            <a:r>
              <a:rPr lang="ru-RU" sz="2200" b="1" dirty="0" err="1" smtClean="0"/>
              <a:t>портфолио</a:t>
            </a:r>
            <a:r>
              <a:rPr lang="ru-RU" sz="2200" b="1" dirty="0" smtClean="0"/>
              <a:t> достижений выпускника.</a:t>
            </a:r>
          </a:p>
          <a:p>
            <a:pPr>
              <a:buFontTx/>
              <a:buChar char="-"/>
            </a:pPr>
            <a:endParaRPr lang="ru-RU" sz="2200" b="1" dirty="0" smtClean="0"/>
          </a:p>
          <a:p>
            <a:pPr>
              <a:buFontTx/>
              <a:buChar char="-"/>
            </a:pPr>
            <a:endParaRPr lang="ru-RU" sz="2200" b="1" dirty="0" smtClean="0"/>
          </a:p>
          <a:p>
            <a:pPr>
              <a:buFontTx/>
              <a:buChar char="-"/>
            </a:pPr>
            <a:endParaRPr lang="ru-RU" sz="22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ФОРМЫ СОТРУДНИЧЕСТВА </a:t>
            </a:r>
            <a:br>
              <a:rPr lang="ru-RU" sz="2200" dirty="0" smtClean="0"/>
            </a:br>
            <a:r>
              <a:rPr lang="ru-RU" sz="2200" dirty="0" smtClean="0"/>
              <a:t>С СОЦИАЛЬНЫМИ ПАРТНЕРАМИ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4. Проведение профессиональных модулей и междисциплинарных курсов специалистами предприятий и организаций.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5. Организация и руководство производственной (профессиональной) практикой студентов в качестве наставников.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6. Организация стажировок преподавателей и мастеров производственного обучения.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ФОРМЫ СОТРУДНИЧЕСТВА </a:t>
            </a:r>
            <a:br>
              <a:rPr lang="ru-RU" sz="2200" dirty="0" smtClean="0"/>
            </a:br>
            <a:r>
              <a:rPr lang="ru-RU" sz="2200" dirty="0" smtClean="0"/>
              <a:t>С СОЦИАЛЬНЫМИ ПАРТНЕРАМИ</a:t>
            </a:r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7. Проведение конкурсов профессионального мастерства.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8. Оценка уровня усвоения профессиональных модулей и сформированных компетенций студентов и выпускников (промежуточная аттестация).</a:t>
            </a:r>
          </a:p>
          <a:p>
            <a:pPr>
              <a:buNone/>
            </a:pPr>
            <a:endParaRPr lang="ru-RU" sz="2200" b="1" dirty="0" smtClean="0"/>
          </a:p>
          <a:p>
            <a:r>
              <a:rPr lang="ru-RU" sz="2200" b="1" dirty="0" smtClean="0"/>
              <a:t>9. Участие в проведении государственной итоговой аттестации выпускников.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ФОРМЫ СОТРУДНИЧЕСТВА </a:t>
            </a:r>
            <a:br>
              <a:rPr lang="ru-RU" sz="2200" dirty="0" smtClean="0"/>
            </a:br>
            <a:r>
              <a:rPr lang="ru-RU" sz="2200" dirty="0" smtClean="0"/>
              <a:t>С СОЦИАЛЬНЫМИ ПАРТНЕРАМИ</a:t>
            </a:r>
            <a:endParaRPr lang="ru-R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559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МИНИСТЕРСТВО ОБРАЗОВАНИЯ И НАУКИ ХАБАРОВСКОГО КРАЯ Краевое государственное бюджетное  профессиональное образовательное учреждение  «Хабаровский технический колледж»       ВЗАИМОДЕЙСТВИЕ С СОЦИАЛЬНЫМИ ПАРТНЁРАМИ  ПО СОДЕЙСТВИЮ  ТРУДОУСТРОЙСТВУ ВЫПУСКНИКОВ   </vt:lpstr>
      <vt:lpstr>МИНИСТЕРСТВО ОБРАЗОВАНИЯ И НАУКИ ХАБАРОВСКОГО КРАЯ Краевое государственное бюджетное  профессиональное образовательное учреждение  «Хабаровский технический колледж»     РАЗРАБОТКА И ОПРОБАЦИЯ МОДЕЛЕЙ ОБУЧЕНИЯ, ПРЕДУСМАТРИВАЮЩИХ СОВМЕЩЕНИЕ ТЕОРЕТИЧЕСКОЙ ПОДГОТОВКИ  С ПРАКТИЧЕСКИМ ОБУЧЕНИЕМ  </vt:lpstr>
      <vt:lpstr>ЗАКОНОДАТЕЛЬНАЯ ОСНОВА ДЛЯ РАЗРАБОТКИ МОДЕЛИ СОЦИАЛЬНОГО ПАРТНЕРСТВА В СФЕРЕ ОБРАЗОВАНИЯ</vt:lpstr>
      <vt:lpstr>ОСНОВНАЯ ЦЕЛЬ СОЦИАЛЬНОГО ПАРТНЕРСТВА</vt:lpstr>
      <vt:lpstr>ОСНОВНЫЕ НАПРАВЛЕНИЯ СОЦИАЛЬНОГО ПАРТНЕРСТВА</vt:lpstr>
      <vt:lpstr>ФОРМЫ СОТРУДНИЧЕСТВА  С СОЦИАЛЬНЫМИ ПАРТНЕРАМИ</vt:lpstr>
      <vt:lpstr>ФОРМЫ СОТРУДНИЧЕСТВА  С СОЦИАЛЬНЫМИ ПАРТНЕРАМИ</vt:lpstr>
      <vt:lpstr>ФОРМЫ СОТРУДНИЧЕСТВА  С СОЦИАЛЬНЫМИ ПАРТНЕРАМИ</vt:lpstr>
      <vt:lpstr>ФОРМЫ СОТРУДНИЧЕСТВА  С СОЦИАЛЬНЫМИ ПАРТНЕРАМИ</vt:lpstr>
      <vt:lpstr>Профессиональные образовательные программы, реализуемые в колледже</vt:lpstr>
      <vt:lpstr>СОТРУДНИЧЕСТВО С РАБОТОДАТЕЛЯМИ</vt:lpstr>
      <vt:lpstr>СОТРУДНИЧЕСТВО С РАБОТОДАТЕЛЯМИ</vt:lpstr>
      <vt:lpstr>СОТРУДНИЧЕСТВО С РАБОТОДАТЕЛЯМИ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ХАБАРОВСКОГО КРАЯ Краевое государственное бюджетное  профессиональное образовательное учреждение  «Хабаровский технический колледж»     РАЗРАБОТКА И ОПРОБАЦИЯ МОДЕЛЕЙ ОБУЧЕНИЯ, ПРЕДУСМАТРИВАЮЩИХ СОВМЕЩЕНИЕ ТЕОРЕТИЧЕСКОЙ ПОДГОТОВКИ С ПРАКТИЧЕСКИМ ОБУЧЕНИЕМ</dc:title>
  <dc:creator>Admin</dc:creator>
  <cp:lastModifiedBy>Admin</cp:lastModifiedBy>
  <cp:revision>29</cp:revision>
  <dcterms:created xsi:type="dcterms:W3CDTF">2017-10-08T23:14:32Z</dcterms:created>
  <dcterms:modified xsi:type="dcterms:W3CDTF">2017-10-10T02:15:14Z</dcterms:modified>
</cp:coreProperties>
</file>