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8" r:id="rId4"/>
    <p:sldId id="259" r:id="rId5"/>
    <p:sldId id="269" r:id="rId6"/>
    <p:sldId id="260" r:id="rId7"/>
    <p:sldId id="270" r:id="rId8"/>
    <p:sldId id="261" r:id="rId9"/>
    <p:sldId id="271" r:id="rId10"/>
    <p:sldId id="262" r:id="rId11"/>
    <p:sldId id="272" r:id="rId12"/>
    <p:sldId id="263" r:id="rId13"/>
    <p:sldId id="273" r:id="rId14"/>
    <p:sldId id="264" r:id="rId15"/>
    <p:sldId id="274" r:id="rId16"/>
    <p:sldId id="265" r:id="rId17"/>
    <p:sldId id="275" r:id="rId18"/>
    <p:sldId id="266" r:id="rId19"/>
    <p:sldId id="276" r:id="rId20"/>
    <p:sldId id="267" r:id="rId21"/>
    <p:sldId id="277"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54" autoAdjust="0"/>
  </p:normalViewPr>
  <p:slideViewPr>
    <p:cSldViewPr>
      <p:cViewPr varScale="1">
        <p:scale>
          <a:sx n="104" d="100"/>
          <a:sy n="104" d="100"/>
        </p:scale>
        <p:origin x="-1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A59E28B3-374E-4D57-A31B-60C707741FBD}" type="datetimeFigureOut">
              <a:rPr lang="ru-RU" smtClean="0"/>
              <a:t>26.08.2016</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55280AF-BC40-4348-A080-18F2E820807C}"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59E28B3-374E-4D57-A31B-60C707741FBD}" type="datetimeFigureOut">
              <a:rPr lang="ru-RU" smtClean="0"/>
              <a:t>26.08.2016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5280AF-BC40-4348-A080-18F2E820807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59E28B3-374E-4D57-A31B-60C707741FBD}" type="datetimeFigureOut">
              <a:rPr lang="ru-RU" smtClean="0"/>
              <a:t>26.08.2016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5280AF-BC40-4348-A080-18F2E820807C}"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A59E28B3-374E-4D57-A31B-60C707741FBD}" type="datetimeFigureOut">
              <a:rPr lang="ru-RU" smtClean="0"/>
              <a:t>26.08.2016</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55280AF-BC40-4348-A080-18F2E820807C}"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A59E28B3-374E-4D57-A31B-60C707741FBD}" type="datetimeFigureOut">
              <a:rPr lang="ru-RU" smtClean="0"/>
              <a:t>26.08.2016</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55280AF-BC40-4348-A080-18F2E820807C}"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A59E28B3-374E-4D57-A31B-60C707741FBD}" type="datetimeFigureOut">
              <a:rPr lang="ru-RU" smtClean="0"/>
              <a:t>26.08.2016</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55280AF-BC40-4348-A080-18F2E820807C}"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A59E28B3-374E-4D57-A31B-60C707741FBD}" type="datetimeFigureOut">
              <a:rPr lang="ru-RU" smtClean="0"/>
              <a:t>26.08.2016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55280AF-BC40-4348-A080-18F2E820807C}"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A59E28B3-374E-4D57-A31B-60C707741FBD}" type="datetimeFigureOut">
              <a:rPr lang="ru-RU" smtClean="0"/>
              <a:t>26.08.2016</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5280AF-BC40-4348-A080-18F2E820807C}"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A59E28B3-374E-4D57-A31B-60C707741FBD}" type="datetimeFigureOut">
              <a:rPr lang="ru-RU" smtClean="0"/>
              <a:t>26.08.2016</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5280AF-BC40-4348-A080-18F2E820807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A59E28B3-374E-4D57-A31B-60C707741FBD}" type="datetimeFigureOut">
              <a:rPr lang="ru-RU" smtClean="0"/>
              <a:t>26.08.2016</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5280AF-BC40-4348-A080-18F2E820807C}"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A59E28B3-374E-4D57-A31B-60C707741FBD}" type="datetimeFigureOut">
              <a:rPr lang="ru-RU" smtClean="0"/>
              <a:t>26.08.2016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55280AF-BC40-4348-A080-18F2E820807C}"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59E28B3-374E-4D57-A31B-60C707741FBD}" type="datetimeFigureOut">
              <a:rPr lang="ru-RU" smtClean="0"/>
              <a:t>26.08.2016</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55280AF-BC40-4348-A080-18F2E820807C}"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dirty="0" smtClean="0"/>
              <a:t>Викторина</a:t>
            </a:r>
            <a:endParaRPr lang="ru-RU" dirty="0"/>
          </a:p>
        </p:txBody>
      </p:sp>
      <p:sp>
        <p:nvSpPr>
          <p:cNvPr id="3" name="Подзаголовок 2"/>
          <p:cNvSpPr>
            <a:spLocks noGrp="1"/>
          </p:cNvSpPr>
          <p:nvPr>
            <p:ph type="subTitle" idx="1"/>
          </p:nvPr>
        </p:nvSpPr>
        <p:spPr/>
        <p:txBody>
          <a:bodyPr/>
          <a:lstStyle/>
          <a:p>
            <a:r>
              <a:rPr lang="ru-RU" b="1" dirty="0" smtClean="0"/>
              <a:t>«Творцы мира»</a:t>
            </a:r>
            <a:r>
              <a:rPr lang="ru-RU" dirty="0" smtClean="0"/>
              <a:t/>
            </a:r>
            <a:br>
              <a:rPr lang="ru-RU" dirty="0" smtClean="0"/>
            </a:b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7500" lnSpcReduction="20000"/>
          </a:bodyPr>
          <a:lstStyle/>
          <a:p>
            <a:pPr lvl="0"/>
            <a:r>
              <a:rPr lang="ru-RU" dirty="0" smtClean="0"/>
              <a:t>«Уважаемый мистер Андропов, мне десять лет. Поздравляю Вас с избранием на новую должность. Я очень беспокоюсь, не начнётся ли ядерная война между СССР и Соединенными Штатами. Вы собираетесь начать войну или нет? Если Вы против войны, скажите, пожалуйста, как Вы собираетесь предотвратить войну? Вы, конечно, не обязаны отвечать на мой вопрос, но я хотела бы знать, почему Вы хотите завоевать весь мир или, по крайней мере, нашу страну. Бог создал Землю, чтобы мы все вместе жили в мире и не </a:t>
            </a:r>
            <a:r>
              <a:rPr lang="ru-RU" dirty="0" err="1" smtClean="0"/>
              <a:t>воевали.Искренне</a:t>
            </a:r>
            <a:r>
              <a:rPr lang="ru-RU" dirty="0" smtClean="0"/>
              <a:t> Ваша…»</a:t>
            </a:r>
          </a:p>
          <a:p>
            <a:r>
              <a:rPr lang="ru-RU" b="1" i="1" dirty="0" smtClean="0"/>
              <a:t>Как звали эту американскую школьницу, которую называли «юным послом мира»?</a:t>
            </a:r>
            <a:endParaRPr lang="ru-RU" b="1" dirty="0" smtClean="0"/>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dirty="0" err="1" smtClean="0"/>
              <a:t>Саманта</a:t>
            </a:r>
            <a:r>
              <a:rPr lang="ru-RU" dirty="0" smtClean="0"/>
              <a:t> Смит.</a:t>
            </a:r>
            <a:br>
              <a:rPr lang="ru-RU" dirty="0" smtClean="0"/>
            </a:br>
            <a:endParaRPr lang="ru-RU" dirty="0"/>
          </a:p>
        </p:txBody>
      </p:sp>
      <p:sp>
        <p:nvSpPr>
          <p:cNvPr id="3" name="Содержимое 2"/>
          <p:cNvSpPr>
            <a:spLocks noGrp="1"/>
          </p:cNvSpPr>
          <p:nvPr>
            <p:ph idx="1"/>
          </p:nvPr>
        </p:nvSpPr>
        <p:spPr/>
        <p:txBody>
          <a:bodyPr/>
          <a:lstStyle/>
          <a:p>
            <a:pPr lvl="0"/>
            <a:endParaRPr lang="ru-RU" dirty="0" smtClean="0"/>
          </a:p>
          <a:p>
            <a:endParaRPr lang="ru-RU" dirty="0"/>
          </a:p>
        </p:txBody>
      </p:sp>
      <p:pic>
        <p:nvPicPr>
          <p:cNvPr id="4" name="Рисунок 3" descr="Саманта смит.jpg"/>
          <p:cNvPicPr>
            <a:picLocks noChangeAspect="1"/>
          </p:cNvPicPr>
          <p:nvPr/>
        </p:nvPicPr>
        <p:blipFill>
          <a:blip r:embed="rId2"/>
          <a:stretch>
            <a:fillRect/>
          </a:stretch>
        </p:blipFill>
        <p:spPr>
          <a:xfrm>
            <a:off x="762000" y="901700"/>
            <a:ext cx="7620000" cy="50546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85000" lnSpcReduction="10000"/>
          </a:bodyPr>
          <a:lstStyle/>
          <a:p>
            <a:pPr lvl="0"/>
            <a:r>
              <a:rPr lang="ru-RU" dirty="0" smtClean="0"/>
              <a:t>Этот человек – самый известный афроамериканский баптистский проповедник, борец за равноправие темнокожих в США. Своими выступлениями он призывал добиваться социального равенства мирными способами. Он был первым темнокожим американцем, кому был установлен бюст в Большой ротонде Капитолия в Вашингтоне. С его именем связан национальный праздник США, который отмечается ежегодно в третий понедельник января.</a:t>
            </a:r>
          </a:p>
          <a:p>
            <a:r>
              <a:rPr lang="ru-RU" b="1" i="1" dirty="0" smtClean="0"/>
              <a:t>О ком идет речь?</a:t>
            </a:r>
            <a:endParaRPr lang="ru-RU" b="1" dirty="0" smtClean="0"/>
          </a:p>
          <a:p>
            <a:endParaRPr lang="ru-RU" dirty="0" smtClean="0"/>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dirty="0" smtClean="0"/>
              <a:t>Мартин Лютер Кинг.</a:t>
            </a:r>
            <a:br>
              <a:rPr lang="ru-RU" dirty="0" smtClean="0"/>
            </a:br>
            <a:endParaRPr lang="ru-RU" dirty="0"/>
          </a:p>
        </p:txBody>
      </p:sp>
      <p:pic>
        <p:nvPicPr>
          <p:cNvPr id="4" name="Содержимое 3" descr="Мартин-Лютер кинг.jpg"/>
          <p:cNvPicPr>
            <a:picLocks noGrp="1" noChangeAspect="1"/>
          </p:cNvPicPr>
          <p:nvPr>
            <p:ph idx="1"/>
          </p:nvPr>
        </p:nvPicPr>
        <p:blipFill>
          <a:blip r:embed="rId2"/>
          <a:stretch>
            <a:fillRect/>
          </a:stretch>
        </p:blipFill>
        <p:spPr>
          <a:xfrm>
            <a:off x="714348" y="1285860"/>
            <a:ext cx="7429552" cy="5429288"/>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lvl="0"/>
            <a:r>
              <a:rPr lang="ru-RU" dirty="0" smtClean="0"/>
              <a:t>Её настоящее имя – </a:t>
            </a:r>
            <a:r>
              <a:rPr lang="ru-RU" dirty="0" err="1" smtClean="0"/>
              <a:t>Агнес</a:t>
            </a:r>
            <a:r>
              <a:rPr lang="ru-RU" dirty="0" smtClean="0"/>
              <a:t> </a:t>
            </a:r>
            <a:r>
              <a:rPr lang="ru-RU" dirty="0" err="1" smtClean="0"/>
              <a:t>Гонджа</a:t>
            </a:r>
            <a:r>
              <a:rPr lang="ru-RU" dirty="0" smtClean="0"/>
              <a:t> </a:t>
            </a:r>
            <a:r>
              <a:rPr lang="ru-RU" dirty="0" err="1" smtClean="0"/>
              <a:t>Бояджиу</a:t>
            </a:r>
            <a:r>
              <a:rPr lang="ru-RU" dirty="0" smtClean="0"/>
              <a:t>. Монашеское имя этой женщины- миротворца известно всем. Оно стало нарицательным. Так называют людей, которые проявляют милосердие, гуманизм и заботу о ближних.</a:t>
            </a:r>
          </a:p>
          <a:p>
            <a:r>
              <a:rPr lang="ru-RU" b="1" i="1" dirty="0" smtClean="0"/>
              <a:t>Назовите это имя.</a:t>
            </a:r>
            <a:endParaRPr lang="ru-RU" b="1" dirty="0" smtClean="0"/>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dirty="0" smtClean="0"/>
              <a:t>Мать Тереза.</a:t>
            </a:r>
            <a:br>
              <a:rPr lang="ru-RU" dirty="0" smtClean="0"/>
            </a:br>
            <a:endParaRPr lang="ru-RU" dirty="0"/>
          </a:p>
        </p:txBody>
      </p:sp>
      <p:pic>
        <p:nvPicPr>
          <p:cNvPr id="4" name="Содержимое 3" descr="мать тереза.jpg"/>
          <p:cNvPicPr>
            <a:picLocks noGrp="1" noChangeAspect="1"/>
          </p:cNvPicPr>
          <p:nvPr>
            <p:ph idx="1"/>
          </p:nvPr>
        </p:nvPicPr>
        <p:blipFill>
          <a:blip r:embed="rId2"/>
          <a:stretch>
            <a:fillRect/>
          </a:stretch>
        </p:blipFill>
        <p:spPr>
          <a:xfrm>
            <a:off x="642910" y="1071546"/>
            <a:ext cx="7929618" cy="5572164"/>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a:bodyPr>
          <a:lstStyle/>
          <a:p>
            <a:pPr lvl="0"/>
            <a:r>
              <a:rPr lang="ru-RU" dirty="0" smtClean="0"/>
              <a:t>Этот человек – советский физик, один из создателей водородной бомбы. В 1975 году был удостоен Нобелевской премии мира «за бесстрашную поддержку фундаментальных принципов мира между людьми и мужественную борьбу со злоупотреблением властью и любыми формами подавления человеческого достоинства».</a:t>
            </a:r>
          </a:p>
          <a:p>
            <a:r>
              <a:rPr lang="ru-RU" b="1" i="1" dirty="0" smtClean="0"/>
              <a:t>О ком идет речь?</a:t>
            </a:r>
            <a:endParaRPr lang="ru-RU" b="1"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dirty="0" smtClean="0"/>
              <a:t>Андрей Дмитриевич Сахаров.</a:t>
            </a:r>
            <a:br>
              <a:rPr lang="ru-RU" dirty="0" smtClean="0"/>
            </a:br>
            <a:endParaRPr lang="ru-RU" dirty="0"/>
          </a:p>
        </p:txBody>
      </p:sp>
      <p:pic>
        <p:nvPicPr>
          <p:cNvPr id="4" name="Содержимое 3" descr="Сахаров.jpg"/>
          <p:cNvPicPr>
            <a:picLocks noGrp="1" noChangeAspect="1"/>
          </p:cNvPicPr>
          <p:nvPr>
            <p:ph idx="1"/>
          </p:nvPr>
        </p:nvPicPr>
        <p:blipFill>
          <a:blip r:embed="rId2"/>
          <a:stretch>
            <a:fillRect/>
          </a:stretch>
        </p:blipFill>
        <p:spPr>
          <a:xfrm>
            <a:off x="1857356" y="1071546"/>
            <a:ext cx="4857784" cy="5500726"/>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20000"/>
          </a:bodyPr>
          <a:lstStyle/>
          <a:p>
            <a:pPr lvl="0"/>
            <a:r>
              <a:rPr lang="ru-RU" dirty="0" smtClean="0"/>
              <a:t>На своей родине в Индии он практически достиг статуса святого, а во всем мире его знают как легендарного миротворца, отдавшего жизнь за независимость народа от британских колонизаторов. В своей борьбе он использовал принципы непротивления злу насилием. Он всегда придерживался принципа: «Если ты столкнулся с противником, победи его любовью».</a:t>
            </a:r>
          </a:p>
          <a:p>
            <a:r>
              <a:rPr lang="ru-RU" b="1" i="1" dirty="0" smtClean="0"/>
              <a:t>Назовите имя индийского философа и общественно-политического деятеля.</a:t>
            </a:r>
            <a:endParaRPr lang="ru-RU" b="1" dirty="0" smtClean="0"/>
          </a:p>
          <a:p>
            <a:pPr lvl="0"/>
            <a:endParaRPr lang="ru-RU" dirty="0" smtClean="0"/>
          </a:p>
          <a:p>
            <a:endParaRPr lang="ru-RU" dirty="0" smtClean="0"/>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dirty="0" smtClean="0"/>
              <a:t>Махатма Ганди.</a:t>
            </a:r>
            <a:br>
              <a:rPr lang="ru-RU" dirty="0" smtClean="0"/>
            </a:br>
            <a:endParaRPr lang="ru-RU" dirty="0"/>
          </a:p>
        </p:txBody>
      </p:sp>
      <p:sp>
        <p:nvSpPr>
          <p:cNvPr id="3" name="Содержимое 2"/>
          <p:cNvSpPr>
            <a:spLocks noGrp="1"/>
          </p:cNvSpPr>
          <p:nvPr>
            <p:ph idx="1"/>
          </p:nvPr>
        </p:nvSpPr>
        <p:spPr/>
        <p:txBody>
          <a:bodyPr/>
          <a:lstStyle/>
          <a:p>
            <a:pPr lvl="0"/>
            <a:endParaRPr lang="ru-RU" dirty="0" smtClean="0"/>
          </a:p>
          <a:p>
            <a:endParaRPr lang="ru-RU" dirty="0"/>
          </a:p>
        </p:txBody>
      </p:sp>
      <p:pic>
        <p:nvPicPr>
          <p:cNvPr id="4" name="Рисунок 3" descr="махатма ганди.jpg"/>
          <p:cNvPicPr>
            <a:picLocks noChangeAspect="1"/>
          </p:cNvPicPr>
          <p:nvPr/>
        </p:nvPicPr>
        <p:blipFill>
          <a:blip r:embed="rId2"/>
          <a:stretch>
            <a:fillRect/>
          </a:stretch>
        </p:blipFill>
        <p:spPr>
          <a:xfrm>
            <a:off x="1000100" y="1357298"/>
            <a:ext cx="6500858" cy="507209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fontScale="85000" lnSpcReduction="10000"/>
          </a:bodyPr>
          <a:lstStyle/>
          <a:p>
            <a:pPr lvl="0"/>
            <a:r>
              <a:rPr lang="ru-RU" dirty="0" smtClean="0"/>
              <a:t>«Премия мира» – одна из номинаций наиболее престижной международной премии, которая присуждается с 1901 года. Согласно завещанию ее основателя, получает премию тот, «кто внёс наиболее существенный вклад в сплочение наций, уничтожение рабства или снижение численности существующих армий и содействие проведению мирных конгрессов…»</a:t>
            </a:r>
          </a:p>
          <a:p>
            <a:r>
              <a:rPr lang="ru-RU" b="1" i="1" dirty="0" smtClean="0"/>
              <a:t>О </a:t>
            </a:r>
            <a:r>
              <a:rPr lang="ru-RU" b="1" i="1" dirty="0"/>
              <a:t>какой премии идет речь? Назовите её основателя?</a:t>
            </a:r>
            <a:endParaRPr lang="ru-RU" b="1" dirty="0"/>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85000" lnSpcReduction="20000"/>
          </a:bodyPr>
          <a:lstStyle/>
          <a:p>
            <a:pPr lvl="0"/>
            <a:r>
              <a:rPr lang="ru-RU" dirty="0" smtClean="0"/>
              <a:t>Для реализации одной из программ Организации Объединенных Наций привлекаются известные люди из сфер искусства, науки, индустрии развлечений, спорта и других областей общественной жизни, которые «направляют свою энергию на то, чтобы стимулировать людей на борьбу за более мирную жизнь на планете». Более 12 выдающихся людей, среди которых актер Майкл Дуглас, писатель Пауло Коэльо, певец </a:t>
            </a:r>
            <a:r>
              <a:rPr lang="ru-RU" dirty="0" err="1" smtClean="0"/>
              <a:t>Стиви</a:t>
            </a:r>
            <a:r>
              <a:rPr lang="ru-RU" dirty="0" smtClean="0"/>
              <a:t> </a:t>
            </a:r>
            <a:r>
              <a:rPr lang="ru-RU" dirty="0" err="1" smtClean="0"/>
              <a:t>Уандер</a:t>
            </a:r>
            <a:r>
              <a:rPr lang="ru-RU" dirty="0" smtClean="0"/>
              <a:t>, стали участниками этой программы.</a:t>
            </a:r>
          </a:p>
          <a:p>
            <a:r>
              <a:rPr lang="ru-RU" b="1" i="1" dirty="0" smtClean="0"/>
              <a:t>Назовите эту программу ООН.</a:t>
            </a:r>
            <a:endParaRPr lang="ru-RU"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dirty="0" smtClean="0"/>
              <a:t>«Посланцы мира».</a:t>
            </a:r>
            <a:br>
              <a:rPr lang="ru-RU" dirty="0" smtClean="0"/>
            </a:br>
            <a:endParaRPr lang="ru-RU" dirty="0"/>
          </a:p>
        </p:txBody>
      </p:sp>
      <p:pic>
        <p:nvPicPr>
          <p:cNvPr id="4" name="Содержимое 3" descr="sheet1.jpg"/>
          <p:cNvPicPr>
            <a:picLocks noGrp="1" noChangeAspect="1"/>
          </p:cNvPicPr>
          <p:nvPr>
            <p:ph idx="1"/>
          </p:nvPr>
        </p:nvPicPr>
        <p:blipFill>
          <a:blip r:embed="rId2"/>
          <a:stretch>
            <a:fillRect/>
          </a:stretch>
        </p:blipFill>
        <p:spPr>
          <a:xfrm>
            <a:off x="642910" y="1285860"/>
            <a:ext cx="7715303" cy="4929222"/>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42852"/>
            <a:ext cx="8686800" cy="1500198"/>
          </a:xfrm>
        </p:spPr>
        <p:txBody>
          <a:bodyPr>
            <a:normAutofit fontScale="90000"/>
          </a:bodyPr>
          <a:lstStyle/>
          <a:p>
            <a:pPr lvl="0"/>
            <a:r>
              <a:rPr lang="ru-RU" sz="2490" dirty="0" smtClean="0"/>
              <a:t>Речь идет о Нобелевской премии мира. Основатель – шведский химик, инженер и изобретатель Альфред Нобель.</a:t>
            </a:r>
            <a:br>
              <a:rPr lang="ru-RU" sz="2490" dirty="0" smtClean="0"/>
            </a:br>
            <a:endParaRPr lang="ru-RU" sz="2490" dirty="0"/>
          </a:p>
        </p:txBody>
      </p:sp>
      <p:sp>
        <p:nvSpPr>
          <p:cNvPr id="3" name="Содержимое 2"/>
          <p:cNvSpPr>
            <a:spLocks noGrp="1"/>
          </p:cNvSpPr>
          <p:nvPr>
            <p:ph idx="1"/>
          </p:nvPr>
        </p:nvSpPr>
        <p:spPr/>
        <p:txBody>
          <a:bodyPr>
            <a:normAutofit/>
          </a:bodyPr>
          <a:lstStyle/>
          <a:p>
            <a:pPr lvl="0"/>
            <a:endParaRPr lang="ru-RU" dirty="0"/>
          </a:p>
          <a:p>
            <a:endParaRPr lang="ru-RU" dirty="0"/>
          </a:p>
        </p:txBody>
      </p:sp>
      <p:pic>
        <p:nvPicPr>
          <p:cNvPr id="4" name="Рисунок 3" descr="nobel.jpg"/>
          <p:cNvPicPr>
            <a:picLocks noChangeAspect="1"/>
          </p:cNvPicPr>
          <p:nvPr/>
        </p:nvPicPr>
        <p:blipFill>
          <a:blip r:embed="rId2"/>
          <a:stretch>
            <a:fillRect/>
          </a:stretch>
        </p:blipFill>
        <p:spPr>
          <a:xfrm>
            <a:off x="285720" y="1357298"/>
            <a:ext cx="8572500" cy="521497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dirty="0" smtClean="0"/>
              <a:t>Голубь, оливковая ветвь, </a:t>
            </a:r>
            <a:r>
              <a:rPr lang="ru-RU" dirty="0" err="1" smtClean="0"/>
              <a:t>пацифик</a:t>
            </a:r>
            <a:r>
              <a:rPr lang="ru-RU" dirty="0" smtClean="0"/>
              <a:t>…</a:t>
            </a:r>
            <a:br>
              <a:rPr lang="ru-RU" dirty="0" smtClean="0"/>
            </a:br>
            <a:endParaRPr lang="ru-RU" dirty="0"/>
          </a:p>
        </p:txBody>
      </p:sp>
      <p:sp>
        <p:nvSpPr>
          <p:cNvPr id="3" name="Содержимое 2"/>
          <p:cNvSpPr>
            <a:spLocks noGrp="1"/>
          </p:cNvSpPr>
          <p:nvPr>
            <p:ph idx="1"/>
          </p:nvPr>
        </p:nvSpPr>
        <p:spPr/>
        <p:txBody>
          <a:bodyPr/>
          <a:lstStyle/>
          <a:p>
            <a:r>
              <a:rPr lang="ru-RU" i="1" dirty="0" smtClean="0"/>
              <a:t>Что </a:t>
            </a:r>
            <a:r>
              <a:rPr lang="ru-RU" i="1" dirty="0"/>
              <a:t>обозначают эти символы</a:t>
            </a:r>
            <a:r>
              <a:rPr lang="ru-RU" i="1" dirty="0" smtClean="0"/>
              <a:t>?</a:t>
            </a:r>
          </a:p>
          <a:p>
            <a:endParaRPr lang="ru-RU" dirty="0"/>
          </a:p>
          <a:p>
            <a:endParaRPr lang="ru-RU" dirty="0"/>
          </a:p>
        </p:txBody>
      </p:sp>
      <p:pic>
        <p:nvPicPr>
          <p:cNvPr id="5" name="Рисунок 4" descr="символ мира.jpg"/>
          <p:cNvPicPr>
            <a:picLocks noChangeAspect="1"/>
          </p:cNvPicPr>
          <p:nvPr/>
        </p:nvPicPr>
        <p:blipFill>
          <a:blip r:embed="rId2"/>
          <a:stretch>
            <a:fillRect/>
          </a:stretch>
        </p:blipFill>
        <p:spPr>
          <a:xfrm>
            <a:off x="2214546" y="2214554"/>
            <a:ext cx="4429156" cy="335758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dirty="0" smtClean="0"/>
              <a:t>Символы мира.</a:t>
            </a:r>
            <a:br>
              <a:rPr lang="ru-RU" dirty="0" smtClean="0"/>
            </a:br>
            <a:endParaRPr lang="ru-RU" dirty="0"/>
          </a:p>
        </p:txBody>
      </p:sp>
      <p:pic>
        <p:nvPicPr>
          <p:cNvPr id="4" name="Содержимое 3" descr="голубь пикассо.jpeg"/>
          <p:cNvPicPr>
            <a:picLocks noGrp="1" noChangeAspect="1"/>
          </p:cNvPicPr>
          <p:nvPr>
            <p:ph idx="1"/>
          </p:nvPr>
        </p:nvPicPr>
        <p:blipFill>
          <a:blip r:embed="rId2"/>
          <a:stretch>
            <a:fillRect/>
          </a:stretch>
        </p:blipFill>
        <p:spPr>
          <a:xfrm>
            <a:off x="1757531" y="1554163"/>
            <a:ext cx="5781338" cy="4525962"/>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a:bodyPr>
          <a:lstStyle/>
          <a:p>
            <a:pPr lvl="0"/>
            <a:r>
              <a:rPr lang="ru-RU" dirty="0"/>
              <a:t>Эта организация трижды удостаивалась Нобелевской премии мира: в 1917, 1945 и 1963 годах. Отправка продовольствия и медикаментов в лагеря для военнопленных, оказание медицинской помощи и гуманитарной помощи беженцам в годы военных конфликтов – лишь малая часть деятельности этой организации.</a:t>
            </a:r>
          </a:p>
          <a:p>
            <a:r>
              <a:rPr lang="ru-RU" b="1" i="1" dirty="0"/>
              <a:t>О какой организации идет речь</a:t>
            </a:r>
            <a:r>
              <a:rPr lang="ru-RU" b="1" i="1" dirty="0" smtClean="0"/>
              <a:t>?</a:t>
            </a:r>
            <a:endParaRPr lang="ru-RU"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sz="3100" dirty="0" smtClean="0"/>
              <a:t>Международный Комитет Красного Креста</a:t>
            </a:r>
            <a:r>
              <a:rPr lang="ru-RU" dirty="0" smtClean="0"/>
              <a:t>.</a:t>
            </a:r>
            <a:br>
              <a:rPr lang="ru-RU" dirty="0" smtClean="0"/>
            </a:br>
            <a:endParaRPr lang="ru-RU" dirty="0"/>
          </a:p>
        </p:txBody>
      </p:sp>
      <p:sp>
        <p:nvSpPr>
          <p:cNvPr id="3" name="Содержимое 2"/>
          <p:cNvSpPr>
            <a:spLocks noGrp="1"/>
          </p:cNvSpPr>
          <p:nvPr>
            <p:ph idx="1"/>
          </p:nvPr>
        </p:nvSpPr>
        <p:spPr/>
        <p:txBody>
          <a:bodyPr>
            <a:normAutofit/>
          </a:bodyPr>
          <a:lstStyle/>
          <a:p>
            <a:pPr lvl="0"/>
            <a:endParaRPr lang="ru-RU" dirty="0" smtClean="0"/>
          </a:p>
          <a:p>
            <a:endParaRPr lang="ru-RU" dirty="0"/>
          </a:p>
        </p:txBody>
      </p:sp>
      <p:pic>
        <p:nvPicPr>
          <p:cNvPr id="4" name="Рисунок 3" descr="мккк.jpg"/>
          <p:cNvPicPr>
            <a:picLocks noChangeAspect="1"/>
          </p:cNvPicPr>
          <p:nvPr/>
        </p:nvPicPr>
        <p:blipFill>
          <a:blip r:embed="rId2"/>
          <a:stretch>
            <a:fillRect/>
          </a:stretch>
        </p:blipFill>
        <p:spPr>
          <a:xfrm>
            <a:off x="785786" y="1714488"/>
            <a:ext cx="7286676" cy="421484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lvl="0"/>
            <a:r>
              <a:rPr lang="ru-RU" dirty="0" err="1" smtClean="0"/>
              <a:t>Садако</a:t>
            </a:r>
            <a:r>
              <a:rPr lang="ru-RU" dirty="0" smtClean="0"/>
              <a:t> </a:t>
            </a:r>
            <a:r>
              <a:rPr lang="ru-RU" dirty="0" err="1" smtClean="0"/>
              <a:t>Сасаки</a:t>
            </a:r>
            <a:r>
              <a:rPr lang="ru-RU" dirty="0" smtClean="0"/>
              <a:t> верила, что если сделать тысячу бумажных журавликов, то можно загадать желание, которое исполнится. Она очень хотела выздороветь, но умерла 25 октября 1955 года в возрасте 12 лет. </a:t>
            </a:r>
          </a:p>
          <a:p>
            <a:r>
              <a:rPr lang="ru-RU" b="1" i="1" dirty="0" smtClean="0"/>
              <a:t>С каким событием связана трагическая судьба </a:t>
            </a:r>
            <a:r>
              <a:rPr lang="ru-RU" b="1" i="1" dirty="0" err="1" smtClean="0"/>
              <a:t>Садако</a:t>
            </a:r>
            <a:r>
              <a:rPr lang="ru-RU" b="1" i="1" dirty="0" smtClean="0"/>
              <a:t> </a:t>
            </a:r>
            <a:r>
              <a:rPr lang="ru-RU" b="1" i="1" dirty="0" err="1" smtClean="0"/>
              <a:t>Сасаки</a:t>
            </a:r>
            <a:r>
              <a:rPr lang="ru-RU" b="1" i="1" dirty="0" smtClean="0"/>
              <a:t>?</a:t>
            </a:r>
            <a:endParaRPr lang="ru-RU" b="1" dirty="0" smtClean="0"/>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04800" y="357166"/>
            <a:ext cx="8686800" cy="5722959"/>
          </a:xfrm>
        </p:spPr>
        <p:txBody>
          <a:bodyPr>
            <a:normAutofit/>
          </a:bodyPr>
          <a:lstStyle/>
          <a:p>
            <a:pPr lvl="0"/>
            <a:r>
              <a:rPr lang="ru-RU" dirty="0" err="1" smtClean="0"/>
              <a:t>Садако</a:t>
            </a:r>
            <a:r>
              <a:rPr lang="ru-RU" dirty="0" smtClean="0"/>
              <a:t> </a:t>
            </a:r>
            <a:r>
              <a:rPr lang="ru-RU" dirty="0" err="1" smtClean="0"/>
              <a:t>Сасаки</a:t>
            </a:r>
            <a:r>
              <a:rPr lang="ru-RU" dirty="0" smtClean="0"/>
              <a:t> стала жертвой атомной бомбардировки японского города Хиросима в августе 1945 года.</a:t>
            </a:r>
          </a:p>
        </p:txBody>
      </p:sp>
      <p:pic>
        <p:nvPicPr>
          <p:cNvPr id="4" name="Рисунок 3" descr="садако сосаки.jpg"/>
          <p:cNvPicPr>
            <a:picLocks noChangeAspect="1"/>
          </p:cNvPicPr>
          <p:nvPr/>
        </p:nvPicPr>
        <p:blipFill>
          <a:blip r:embed="rId2"/>
          <a:stretch>
            <a:fillRect/>
          </a:stretch>
        </p:blipFill>
        <p:spPr>
          <a:xfrm>
            <a:off x="1643042" y="2071678"/>
            <a:ext cx="5572164" cy="4071966"/>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45</TotalTime>
  <Words>637</Words>
  <Application>Microsoft Office PowerPoint</Application>
  <PresentationFormat>Экран (4:3)</PresentationFormat>
  <Paragraphs>33</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Трек</vt:lpstr>
      <vt:lpstr>Викторина</vt:lpstr>
      <vt:lpstr>Слайд 2</vt:lpstr>
      <vt:lpstr>Речь идет о Нобелевской премии мира. Основатель – шведский химик, инженер и изобретатель Альфред Нобель. </vt:lpstr>
      <vt:lpstr>Голубь, оливковая ветвь, пацифик… </vt:lpstr>
      <vt:lpstr>Символы мира. </vt:lpstr>
      <vt:lpstr>Слайд 6</vt:lpstr>
      <vt:lpstr>Международный Комитет Красного Креста. </vt:lpstr>
      <vt:lpstr>Слайд 8</vt:lpstr>
      <vt:lpstr>Слайд 9</vt:lpstr>
      <vt:lpstr>Слайд 10</vt:lpstr>
      <vt:lpstr>Саманта Смит. </vt:lpstr>
      <vt:lpstr>Слайд 12</vt:lpstr>
      <vt:lpstr>Мартин Лютер Кинг. </vt:lpstr>
      <vt:lpstr>Слайд 14</vt:lpstr>
      <vt:lpstr>Мать Тереза. </vt:lpstr>
      <vt:lpstr>Слайд 16</vt:lpstr>
      <vt:lpstr>Андрей Дмитриевич Сахаров. </vt:lpstr>
      <vt:lpstr>Слайд 18</vt:lpstr>
      <vt:lpstr>Махатма Ганди. </vt:lpstr>
      <vt:lpstr>Слайд 20</vt:lpstr>
      <vt:lpstr>«Посланцы мира».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Викторина</dc:title>
  <dc:creator>301</dc:creator>
  <cp:lastModifiedBy>301</cp:lastModifiedBy>
  <cp:revision>5</cp:revision>
  <dcterms:created xsi:type="dcterms:W3CDTF">2016-08-25T18:41:34Z</dcterms:created>
  <dcterms:modified xsi:type="dcterms:W3CDTF">2016-08-25T19:27:02Z</dcterms:modified>
</cp:coreProperties>
</file>