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Министерство образования и науки Хабаровского края</a:t>
            </a:r>
            <a:r>
              <a:rPr lang="ru-RU" sz="1800" b="1" dirty="0">
                <a:ea typeface="Calibri"/>
                <a:cs typeface="Times New Roman"/>
              </a:rPr>
              <a:t/>
            </a:r>
            <a:br>
              <a:rPr lang="ru-RU" sz="1800" b="1" dirty="0">
                <a:ea typeface="Calibri"/>
                <a:cs typeface="Times New Roman"/>
              </a:rPr>
            </a:b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Краевое государственное бюджетное </a:t>
            </a: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профессиональное </a:t>
            </a: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образовательное учреждение</a:t>
            </a:r>
            <a:r>
              <a:rPr lang="ru-RU" sz="1800" b="1" dirty="0">
                <a:ea typeface="Calibri"/>
                <a:cs typeface="Times New Roman"/>
              </a:rPr>
              <a:t/>
            </a:r>
            <a:br>
              <a:rPr lang="ru-RU" sz="1800" b="1" dirty="0">
                <a:ea typeface="Calibri"/>
                <a:cs typeface="Times New Roman"/>
              </a:rPr>
            </a:br>
            <a:r>
              <a:rPr lang="ru-RU" sz="2700" b="1" dirty="0">
                <a:latin typeface="Times New Roman"/>
                <a:ea typeface="Times New Roman"/>
                <a:cs typeface="Times New Roman"/>
              </a:rPr>
              <a:t>Хабаровский технический </a:t>
            </a:r>
            <a:r>
              <a:rPr lang="ru-RU" sz="2700" b="1" dirty="0" smtClean="0">
                <a:latin typeface="Times New Roman"/>
                <a:ea typeface="Times New Roman"/>
                <a:cs typeface="Times New Roman"/>
              </a:rPr>
              <a:t>колледж</a:t>
            </a:r>
            <a:r>
              <a:rPr lang="ru-RU" sz="1050" dirty="0">
                <a:ea typeface="Calibri"/>
                <a:cs typeface="Times New Roman"/>
              </a:rPr>
              <a:t/>
            </a:r>
            <a:br>
              <a:rPr lang="ru-RU" sz="1050" dirty="0">
                <a:ea typeface="Calibri"/>
                <a:cs typeface="Times New Roman"/>
              </a:rPr>
            </a:br>
            <a:endParaRPr lang="ru-RU" sz="1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latin typeface="Times New Roman"/>
                <a:ea typeface="Times New Roman"/>
              </a:rPr>
              <a:t>12 июня – День России</a:t>
            </a:r>
            <a:endParaRPr lang="ru-RU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276872"/>
            <a:ext cx="8278813" cy="399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914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12 июня – День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12 июня состоялся Первый Съезд народных депутатов РСФСР. А в 1991 году состоялись первые всенародные выборы, в результате которых пост Президента страны занял Борис Ельцин.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146" name="Picture 2" descr="C:\Users\admin\Desktop\Ill.20.Innauguraciya_El'cina.Foto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344816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431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admin\Desktop\1949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19268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254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12 июня – День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 1991 года 12 июня является нерабочим днем. В 1992 году дата объявлена праздничной. Официально закрепленное название – «День принятия Декларации о суверенитете Российской Федерации». В этом же году праздник закреплен в Трудовом кодексе. А с 2002 года 12 июня стали отмечать День России.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364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admin\Desktop\й2181-680x3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56084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00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admin\Desktop\12-ju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1683"/>
            <a:ext cx="8640960" cy="563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41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/>
              <a:t>Разработчик, преподаватель  Мамедова А.С.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admin\Desktop\den_rossi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525658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76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12 июня – День 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России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</a:rPr>
              <a:t>Почему именно эта дата стала главным праздником страны? </a:t>
            </a:r>
            <a:endParaRPr lang="ru-RU" dirty="0" smtClean="0">
              <a:latin typeface="Times New Roman"/>
              <a:ea typeface="Times New Roman"/>
            </a:endParaRPr>
          </a:p>
          <a:p>
            <a:r>
              <a:rPr lang="ru-RU" dirty="0" smtClean="0">
                <a:latin typeface="Times New Roman"/>
                <a:ea typeface="Times New Roman"/>
              </a:rPr>
              <a:t>Какие </a:t>
            </a:r>
            <a:r>
              <a:rPr lang="ru-RU" dirty="0">
                <a:latin typeface="Times New Roman"/>
                <a:ea typeface="Times New Roman"/>
              </a:rPr>
              <a:t>исторические события происходили в этот день</a:t>
            </a:r>
            <a:r>
              <a:rPr lang="ru-RU" dirty="0" smtClean="0">
                <a:latin typeface="Times New Roman"/>
                <a:ea typeface="Times New Roman"/>
              </a:rPr>
              <a:t>?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И почему именно эти события стали основанием для объявления 12 июня праздником?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699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12 июня – День России</a:t>
            </a:r>
            <a:endParaRPr lang="ru-RU" dirty="0"/>
          </a:p>
        </p:txBody>
      </p:sp>
      <p:pic>
        <p:nvPicPr>
          <p:cNvPr id="4" name="Объект 3" descr="https://propochemu.ru/sites/default/files/images/0568_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416824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284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12 июня – День России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040188" cy="4569371"/>
          </a:xfrm>
        </p:spPr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 1990 году (накануне распада СССР) приняли Декларацию о государственном суверенитете. Это означало, что российские законы важнее союзных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РСФСР больше не желает подчиняться общесоюзным органам власти.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56792"/>
            <a:ext cx="4092128" cy="4498727"/>
          </a:xfrm>
        </p:spPr>
      </p:pic>
    </p:spTree>
    <p:extLst>
      <p:ext uri="{BB962C8B-B14F-4D97-AF65-F5344CB8AC3E}">
        <p14:creationId xmlns:p14="http://schemas.microsoft.com/office/powerpoint/2010/main" val="1029280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12 июня – День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Главные принципы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новой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Декларации: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РСФСР – суверенное государство с устойчивыми территориальными границами; только по воле народа (через референдум) можно изменить территорию страны;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 descr="C:\Users\admin\Desktop\u_c5709edab80eba5b5c10da02de48073c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1048"/>
            <a:ext cx="7056784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764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12 июня – День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аждый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гражданин имеет право на достойную жизнь (были признаны международные права человека);</a:t>
            </a:r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admin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68960"/>
            <a:ext cx="576064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712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12 июня – День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тверждались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нормы народовластия (все имели право участвовать в управлении государством; национальное богатство России принадлежит только народу России);</a:t>
            </a:r>
            <a:endParaRPr lang="ru-RU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admin\Desktop\image268882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95527"/>
            <a:ext cx="3312368" cy="362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338437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208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12 июня – День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асширены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права регионов страны (принцип федерализма);</a:t>
            </a:r>
            <a:endParaRPr lang="ru-RU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admin\Desktop\slid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92088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768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12 июня – День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азделены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сферы влияния между законодательной, исполнительной и судебной властями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admin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1"/>
            <a:ext cx="6552727" cy="424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4091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289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Министерство образования и науки Хабаровского края Краевое государственное бюджетное профессиональное образовательное учреждение Хабаровский технический колледж </vt:lpstr>
      <vt:lpstr>12 июня – День России</vt:lpstr>
      <vt:lpstr>12 июня – День России</vt:lpstr>
      <vt:lpstr>12 июня – День России</vt:lpstr>
      <vt:lpstr>12 июня – День России</vt:lpstr>
      <vt:lpstr>12 июня – День России</vt:lpstr>
      <vt:lpstr>12 июня – День России</vt:lpstr>
      <vt:lpstr>12 июня – День России</vt:lpstr>
      <vt:lpstr>12 июня – День России</vt:lpstr>
      <vt:lpstr>12 июня – День России</vt:lpstr>
      <vt:lpstr>Презентация PowerPoint</vt:lpstr>
      <vt:lpstr>12 июня – День России</vt:lpstr>
      <vt:lpstr>Презентация PowerPoint</vt:lpstr>
      <vt:lpstr>Презентация PowerPoint</vt:lpstr>
      <vt:lpstr>Разработчик, преподаватель  Мамедова А.С.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Хабаровского края Краевое государственное бюджетное профессиональное образовательное учреждение Хабаровский технический колледж </dc:title>
  <dc:creator>admin</dc:creator>
  <cp:lastModifiedBy>admin</cp:lastModifiedBy>
  <cp:revision>6</cp:revision>
  <dcterms:created xsi:type="dcterms:W3CDTF">2017-06-01T06:06:57Z</dcterms:created>
  <dcterms:modified xsi:type="dcterms:W3CDTF">2017-11-01T01:21:53Z</dcterms:modified>
</cp:coreProperties>
</file>