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4686"/>
  </p:normalViewPr>
  <p:slideViewPr>
    <p:cSldViewPr>
      <p:cViewPr varScale="1">
        <p:scale>
          <a:sx n="142" d="100"/>
          <a:sy n="142" d="100"/>
        </p:scale>
        <p:origin x="-39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edagogimgpp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" y="2905662"/>
            <a:ext cx="9144000" cy="217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85565" y="111022"/>
            <a:ext cx="62609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ПРОГРАММА ПСИХОЛОГИЧЕСКОГО СОПРОВОЖДЕНИЯ ПЕДАГОГИЧЕСКИХ РАБОТНИКОВ ОБРАЗОВАТЕЛЬНЫХ ОРГАНИЗАЦИЙ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163" y="68631"/>
            <a:ext cx="122793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8485" y="635750"/>
            <a:ext cx="47525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400" dirty="0" smtClean="0"/>
              <a:t>–</a:t>
            </a:r>
            <a:r>
              <a:rPr lang="ru-RU" sz="1400" dirty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коррекция эмоционального выгорания и кризисных состояний у педагогических работников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EB7E9C4-DF35-4334-E7A6-438230A3D004}"/>
              </a:ext>
            </a:extLst>
          </p:cNvPr>
          <p:cNvSpPr txBox="1"/>
          <p:nvPr/>
        </p:nvSpPr>
        <p:spPr>
          <a:xfrm>
            <a:off x="179504" y="1520668"/>
            <a:ext cx="432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Профилактика развития кризисных и стрессовых состояний с помощью повышения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стрессоустойчивости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Развитие навыков саморегуляции в условиях повышенной эмоциональной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напряженности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Предупреждение эмоционального выгорания через актуализацию внешних и внутренних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5DBB6855-F06C-5DF1-6860-439772D311BE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4571993" y="1520668"/>
            <a:ext cx="0" cy="13849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177F460-C872-2A9A-5141-725FA26CC9AD}"/>
              </a:ext>
            </a:extLst>
          </p:cNvPr>
          <p:cNvSpPr txBox="1"/>
          <p:nvPr/>
        </p:nvSpPr>
        <p:spPr>
          <a:xfrm>
            <a:off x="4716016" y="1520667"/>
            <a:ext cx="4248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Обучение педагогических работников навыкам оказания первичной психологической помощи участникам образовательных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Гармонизация эмоционального состояния педагогических работников с помощью арт-терапевтических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Применение внутренних ресурсов в процессе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совладания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ежедневными эмоциональными и физическими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нагрузками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833F6653-99B9-DE68-BDB3-F89A3E4A9AB5}"/>
              </a:ext>
            </a:extLst>
          </p:cNvPr>
          <p:cNvCxnSpPr>
            <a:cxnSpLocks/>
          </p:cNvCxnSpPr>
          <p:nvPr/>
        </p:nvCxnSpPr>
        <p:spPr>
          <a:xfrm flipH="1">
            <a:off x="323521" y="1520668"/>
            <a:ext cx="849694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ADA1054-C890-188B-D6BE-A52699CABBA5}"/>
              </a:ext>
            </a:extLst>
          </p:cNvPr>
          <p:cNvSpPr txBox="1"/>
          <p:nvPr/>
        </p:nvSpPr>
        <p:spPr>
          <a:xfrm>
            <a:off x="3995937" y="1251797"/>
            <a:ext cx="1025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58A328-6728-38B8-655C-D6442D546F24}"/>
              </a:ext>
            </a:extLst>
          </p:cNvPr>
          <p:cNvSpPr txBox="1"/>
          <p:nvPr/>
        </p:nvSpPr>
        <p:spPr>
          <a:xfrm>
            <a:off x="107504" y="3228556"/>
            <a:ext cx="8881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Психологическое сопровождение педагогических работников осуществляется на базе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Телеграм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-канала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сессионно. Каждая ежедневная сессия тематически уникальна и соответствует выявленным потребностям целевой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58AA751-F510-3E45-E763-8EA5D76E5188}"/>
              </a:ext>
            </a:extLst>
          </p:cNvPr>
          <p:cNvSpPr txBox="1"/>
          <p:nvPr/>
        </p:nvSpPr>
        <p:spPr>
          <a:xfrm>
            <a:off x="107504" y="3691841"/>
            <a:ext cx="8856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Каждая сессия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собой единую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последовательность организационных форм: практическое занятие (понедельник), практикум – самостоятельное выполнение психологических упражнений (вторник), самостоятельная работа по изучению методических материалов (среда), практикум – самостоятельное выполнение психологических упражнений (четверг), открытая онлайн-сессия с психологом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Федерального координационного центра по обеспечению психологической службы в системе образования (далее </a:t>
            </a:r>
            <a:r>
              <a:rPr lang="ru-RU" sz="1100" dirty="0"/>
              <a:t>–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ФКЦ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(пятница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73F3604-F0C5-2539-908A-484EEC2C5397}"/>
              </a:ext>
            </a:extLst>
          </p:cNvPr>
          <p:cNvSpPr txBox="1"/>
          <p:nvPr/>
        </p:nvSpPr>
        <p:spPr>
          <a:xfrm>
            <a:off x="155848" y="4515966"/>
            <a:ext cx="8847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Включение педагогических работников в процесс психологического сопровождения возможно на любом этапе его реализации, так как предусмотрена запись содержания каждой сессии, онлайн-поддержка при самостоятельном освоении мероприятий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989" y="2966946"/>
            <a:ext cx="4104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ОРГАНИЗАЦИЯ СОПРОВОЖДЕНИЯ: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39717" y="645300"/>
            <a:ext cx="3904283" cy="6487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участия в Программе присоединяйтесь к </a:t>
            </a:r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-каналу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ссылке 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https://t.me/pedagogimgppu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(название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канала </a:t>
            </a:r>
            <a:r>
              <a:rPr lang="ru-RU" sz="900" dirty="0">
                <a:solidFill>
                  <a:schemeClr val="tx1"/>
                </a:solidFill>
              </a:rPr>
              <a:t>–</a:t>
            </a:r>
            <a:r>
              <a:rPr lang="ru-RU" sz="900" dirty="0"/>
              <a:t> 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педагогических работников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МГППУ»)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3F1986D8-4829-4F66-9C5C-A12007457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5" y="104309"/>
            <a:ext cx="1887772" cy="4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1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61263"/>
              </p:ext>
            </p:extLst>
          </p:nvPr>
        </p:nvGraphicFramePr>
        <p:xfrm>
          <a:off x="179512" y="483517"/>
          <a:ext cx="8856981" cy="461671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5908">
                <a:tc>
                  <a:txBody>
                    <a:bodyPr/>
                    <a:lstStyle/>
                    <a:p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1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2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3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4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5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6 неделя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5588">
                <a:tc>
                  <a:txBody>
                    <a:bodyPr/>
                    <a:lstStyle/>
                    <a:p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Профилактика развития кризисных и стрессовых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состояний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«Профилактика эмоционального выгорания»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Развитие навыков саморегуляции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условиях повышенной эмоциональной напряженности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«Педагог как ресурс помощи другим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участникам </a:t>
                      </a:r>
                      <a:r>
                        <a:rPr lang="ru-RU" sz="800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образовательных отношений</a:t>
                      </a:r>
                      <a:r>
                        <a:rPr lang="ru-RU" sz="800" b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«Творческая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неделя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«Актуализация внутренних ресурсов педагога»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3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r>
                        <a:rPr lang="ru-RU" sz="7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7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15.00 час. (</a:t>
                      </a:r>
                      <a:r>
                        <a:rPr lang="ru-RU" sz="7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мск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7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занятия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Упражнение «Самооценка физического </a:t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 психологического состояния»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по теме «Методы и способы профилактики эмоционального выгорания педагога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(Скрябин Ю.С.)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«Обучение техникам эмоциональной саморегуляции (нейтрализация негативных эмоций)»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(Логинова Е.А.)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«Методы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способы поддержки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обучающихся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в кризисных ситуациях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Комолова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О.С.)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</a:t>
                      </a:r>
                      <a:r>
                        <a:rPr lang="ru-RU" sz="8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«Обучение приемам саморегуляции психического состояния через творчество посредством арт-терапии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</a:t>
                      </a:r>
                      <a:r>
                        <a:rPr lang="ru-RU" sz="8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Чуканова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«Поиск ресурса. Список моих ресурсов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Краснобаев П.А.)</a:t>
                      </a:r>
                      <a:endParaRPr lang="ru-RU" sz="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98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Установочная встреча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15.00 час. (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мск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endParaRPr lang="ru-RU" sz="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теме «Как повысить стрессоустойчивость?»  (Минаев В.Р.)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«Приручение эмоций»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Фотография»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«Актуализация собственных ресурсов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помощи другим»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«Музыкотерапия»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-визуализация «Мое ресурсное место»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9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«Рекомендации для повышения  стрессоустойчивости»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«Рекомендации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устранению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выгорания в профессиональной деятельности»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ознакомления «Рекомендации </a:t>
                      </a: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профилактике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стресса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рабочем месте, законы использования времени»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ознакомления.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Памятка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«Способы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помощи детям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различных кризисных состояниях»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«Мои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творческие возможности»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«Полезные советы для начала ресурсного дня»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Упражнение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«Очищение от тревог»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«Ради этого стоит быть»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«Мой способ»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</a:t>
                      </a:r>
                      <a:r>
                        <a:rPr lang="ru-RU" sz="800" b="0" dirty="0" err="1">
                          <a:latin typeface="Times New Roman" pitchFamily="18" charset="0"/>
                          <a:cs typeface="Times New Roman" pitchFamily="18" charset="0"/>
                        </a:rPr>
                        <a:t>Сказкотерапия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самопомощи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помощи другим»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интуитивному рисованию «Мое хорошее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настроение»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«К отпуску готов!»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7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15.00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час. (</a:t>
                      </a:r>
                      <a:r>
                        <a:rPr lang="ru-RU" sz="7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мск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7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(записи нет)</a:t>
                      </a:r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с 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Прокопишин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Р.А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(Краснобаев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П.А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(Логинов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Е.А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(Шипилова А.А.)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(Любимова О.А.)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с 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(Скрябин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Ю.С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6503"/>
            <a:ext cx="851222" cy="34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F1986D8-4829-4F66-9C5C-A12007457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0181"/>
            <a:ext cx="1944216" cy="4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94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438</Words>
  <Application>Microsoft Office PowerPoint</Application>
  <PresentationFormat>Экран (16:9)</PresentationFormat>
  <Paragraphs>69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Филатова</cp:lastModifiedBy>
  <cp:revision>37</cp:revision>
  <dcterms:created xsi:type="dcterms:W3CDTF">2022-05-19T13:39:39Z</dcterms:created>
  <dcterms:modified xsi:type="dcterms:W3CDTF">2022-06-06T15:16:13Z</dcterms:modified>
</cp:coreProperties>
</file>