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Kavupdate\ftp обменная\Павлова Ж.Г\В методическую капилку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0"/>
            <a:ext cx="3491880" cy="5224505"/>
          </a:xfrm>
          <a:prstGeom prst="rect">
            <a:avLst/>
          </a:prstGeom>
          <a:noFill/>
        </p:spPr>
      </p:pic>
      <p:pic>
        <p:nvPicPr>
          <p:cNvPr id="1028" name="Picture 4" descr="\\Kavupdate\ftp обменная\Павлова Ж.Г\В методическую капилку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3312368" cy="4965972"/>
          </a:xfrm>
          <a:prstGeom prst="rect">
            <a:avLst/>
          </a:prstGeom>
          <a:noFill/>
        </p:spPr>
      </p:pic>
      <p:pic>
        <p:nvPicPr>
          <p:cNvPr id="6" name="Picture 2" descr="\\Kavupdate\ftp обменная\Павлова Ж.Г\В методическую капилку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456384" cy="5184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\\Kavupdate\ftp обменная\Павлова Ж.Г\В методическую капилку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3672408" cy="5505745"/>
          </a:xfrm>
          <a:prstGeom prst="rect">
            <a:avLst/>
          </a:prstGeom>
          <a:noFill/>
        </p:spPr>
      </p:pic>
      <p:pic>
        <p:nvPicPr>
          <p:cNvPr id="2054" name="Picture 6" descr="\\Kavupdate\ftp обменная\Павлова Ж.Г\В методическую капилку\Sc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3657703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Жанна</cp:lastModifiedBy>
  <cp:revision>2</cp:revision>
  <dcterms:created xsi:type="dcterms:W3CDTF">2016-05-10T00:53:52Z</dcterms:created>
  <dcterms:modified xsi:type="dcterms:W3CDTF">2016-05-10T00:57:33Z</dcterms:modified>
</cp:coreProperties>
</file>