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09" autoAdjust="0"/>
  </p:normalViewPr>
  <p:slideViewPr>
    <p:cSldViewPr>
      <p:cViewPr varScale="1">
        <p:scale>
          <a:sx n="86" d="100"/>
          <a:sy n="86" d="100"/>
        </p:scale>
        <p:origin x="-148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76E45230-69A1-44E6-AF0A-5FB5F79799A7}" type="datetimeFigureOut">
              <a:rPr lang="ru-RU" smtClean="0"/>
              <a:pPr/>
              <a:t>07.06.2016</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33CC2D6-222A-402A-9BE2-87A9E1A686A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6E45230-69A1-44E6-AF0A-5FB5F79799A7}" type="datetimeFigureOut">
              <a:rPr lang="ru-RU" smtClean="0"/>
              <a:pPr/>
              <a:t>07.06.2016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33CC2D6-222A-402A-9BE2-87A9E1A686A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6E45230-69A1-44E6-AF0A-5FB5F79799A7}" type="datetimeFigureOut">
              <a:rPr lang="ru-RU" smtClean="0"/>
              <a:pPr/>
              <a:t>07.06.2016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33CC2D6-222A-402A-9BE2-87A9E1A686A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76E45230-69A1-44E6-AF0A-5FB5F79799A7}" type="datetimeFigureOut">
              <a:rPr lang="ru-RU" smtClean="0"/>
              <a:pPr/>
              <a:t>07.06.2016</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B33CC2D6-222A-402A-9BE2-87A9E1A686A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76E45230-69A1-44E6-AF0A-5FB5F79799A7}" type="datetimeFigureOut">
              <a:rPr lang="ru-RU" smtClean="0"/>
              <a:pPr/>
              <a:t>07.06.2016</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B33CC2D6-222A-402A-9BE2-87A9E1A686A6}"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76E45230-69A1-44E6-AF0A-5FB5F79799A7}" type="datetimeFigureOut">
              <a:rPr lang="ru-RU" smtClean="0"/>
              <a:pPr/>
              <a:t>07.06.2016</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B33CC2D6-222A-402A-9BE2-87A9E1A686A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76E45230-69A1-44E6-AF0A-5FB5F79799A7}" type="datetimeFigureOut">
              <a:rPr lang="ru-RU" smtClean="0"/>
              <a:pPr/>
              <a:t>07.06.2016</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B33CC2D6-222A-402A-9BE2-87A9E1A686A6}"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6E45230-69A1-44E6-AF0A-5FB5F79799A7}" type="datetimeFigureOut">
              <a:rPr lang="ru-RU" smtClean="0"/>
              <a:pPr/>
              <a:t>07.06.2016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33CC2D6-222A-402A-9BE2-87A9E1A686A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76E45230-69A1-44E6-AF0A-5FB5F79799A7}" type="datetimeFigureOut">
              <a:rPr lang="ru-RU" smtClean="0"/>
              <a:pPr/>
              <a:t>07.06.2016</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B33CC2D6-222A-402A-9BE2-87A9E1A686A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76E45230-69A1-44E6-AF0A-5FB5F79799A7}" type="datetimeFigureOut">
              <a:rPr lang="ru-RU" smtClean="0"/>
              <a:pPr/>
              <a:t>07.06.2016</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B33CC2D6-222A-402A-9BE2-87A9E1A686A6}"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76E45230-69A1-44E6-AF0A-5FB5F79799A7}" type="datetimeFigureOut">
              <a:rPr lang="ru-RU" smtClean="0"/>
              <a:pPr/>
              <a:t>07.06.2016</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B33CC2D6-222A-402A-9BE2-87A9E1A686A6}"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76E45230-69A1-44E6-AF0A-5FB5F79799A7}" type="datetimeFigureOut">
              <a:rPr lang="ru-RU" smtClean="0"/>
              <a:pPr/>
              <a:t>07.06.2016</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33CC2D6-222A-402A-9BE2-87A9E1A686A6}"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одзаголовок 15"/>
          <p:cNvSpPr>
            <a:spLocks noGrp="1"/>
          </p:cNvSpPr>
          <p:nvPr>
            <p:ph idx="1"/>
          </p:nvPr>
        </p:nvSpPr>
        <p:spPr>
          <a:xfrm>
            <a:off x="457200" y="2000240"/>
            <a:ext cx="8229600" cy="4454568"/>
          </a:xfrm>
        </p:spPr>
        <p:txBody>
          <a:bodyPr>
            <a:normAutofit/>
          </a:bodyPr>
          <a:lstStyle/>
          <a:p>
            <a:pPr>
              <a:buNone/>
            </a:pPr>
            <a:r>
              <a:rPr lang="en-US" dirty="0" smtClean="0"/>
              <a:t> </a:t>
            </a:r>
          </a:p>
          <a:p>
            <a:endParaRPr lang="en-US" dirty="0" smtClean="0"/>
          </a:p>
          <a:p>
            <a:endParaRPr lang="en-US" dirty="0" smtClean="0"/>
          </a:p>
          <a:p>
            <a:endParaRPr lang="en-US" dirty="0" smtClean="0"/>
          </a:p>
          <a:p>
            <a:pPr>
              <a:buNone/>
            </a:pPr>
            <a:endParaRPr lang="en-US" dirty="0" smtClean="0"/>
          </a:p>
          <a:p>
            <a:endParaRPr lang="en-US" dirty="0" smtClean="0"/>
          </a:p>
          <a:p>
            <a:endParaRPr lang="en-US" dirty="0" smtClean="0"/>
          </a:p>
          <a:p>
            <a:pPr>
              <a:buNone/>
            </a:pPr>
            <a:r>
              <a:rPr lang="en-US" dirty="0" smtClean="0"/>
              <a:t>                      Khabarovsk </a:t>
            </a:r>
            <a:r>
              <a:rPr lang="ru-RU" dirty="0" smtClean="0"/>
              <a:t>2012 г.</a:t>
            </a:r>
            <a:endParaRPr lang="ru-RU" dirty="0"/>
          </a:p>
        </p:txBody>
      </p:sp>
      <p:pic>
        <p:nvPicPr>
          <p:cNvPr id="18" name="Рисунок 17" descr="12490747843J13WM.jpg"/>
          <p:cNvPicPr>
            <a:picLocks noChangeAspect="1"/>
          </p:cNvPicPr>
          <p:nvPr/>
        </p:nvPicPr>
        <p:blipFill>
          <a:blip r:embed="rId2" cstate="print"/>
          <a:stretch>
            <a:fillRect/>
          </a:stretch>
        </p:blipFill>
        <p:spPr>
          <a:xfrm>
            <a:off x="899592" y="260648"/>
            <a:ext cx="6643734" cy="335758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71546"/>
            <a:ext cx="8229600" cy="5253054"/>
          </a:xfrm>
        </p:spPr>
        <p:txBody>
          <a:bodyPr>
            <a:normAutofit/>
          </a:bodyPr>
          <a:lstStyle/>
          <a:p>
            <a:pPr>
              <a:buNone/>
            </a:pPr>
            <a:r>
              <a:rPr lang="en-US" dirty="0" smtClean="0"/>
              <a:t> </a:t>
            </a:r>
            <a:r>
              <a:rPr lang="en-US" sz="2600" dirty="0" smtClean="0"/>
              <a:t>Sports —  are all forms of competitive physical activity which, through casual or organized participation, aim to use, maintain or improve physical fitness and provide entertainment to participants</a:t>
            </a:r>
          </a:p>
          <a:p>
            <a:pPr>
              <a:buNone/>
            </a:pPr>
            <a:r>
              <a:rPr lang="en-US" sz="2600" dirty="0" smtClean="0"/>
              <a:t> People  all over the world are fond of sports and  games. Sport makes people healthy , keeps them fit, more organized  and  better disciplined. It unites people of different classes and nationalities.</a:t>
            </a:r>
          </a:p>
          <a:p>
            <a:pPr>
              <a:buNone/>
            </a:pP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     Different kinds of sports</a:t>
            </a:r>
            <a:endParaRPr lang="ru-RU" dirty="0"/>
          </a:p>
        </p:txBody>
      </p:sp>
      <p:pic>
        <p:nvPicPr>
          <p:cNvPr id="4" name="Содержимое 3" descr="37039bf84178.jpg"/>
          <p:cNvPicPr>
            <a:picLocks noGrp="1" noChangeAspect="1"/>
          </p:cNvPicPr>
          <p:nvPr>
            <p:ph idx="1"/>
          </p:nvPr>
        </p:nvPicPr>
        <p:blipFill>
          <a:blip r:embed="rId2" cstate="print"/>
          <a:stretch>
            <a:fillRect/>
          </a:stretch>
        </p:blipFill>
        <p:spPr>
          <a:xfrm>
            <a:off x="642910" y="2000240"/>
            <a:ext cx="7453177" cy="3786214"/>
          </a:xfrm>
        </p:spPr>
      </p:pic>
      <p:sp>
        <p:nvSpPr>
          <p:cNvPr id="5" name="TextBox 4"/>
          <p:cNvSpPr txBox="1"/>
          <p:nvPr/>
        </p:nvSpPr>
        <p:spPr>
          <a:xfrm>
            <a:off x="1142976" y="3714752"/>
            <a:ext cx="1289135" cy="369332"/>
          </a:xfrm>
          <a:prstGeom prst="rect">
            <a:avLst/>
          </a:prstGeom>
          <a:noFill/>
        </p:spPr>
        <p:txBody>
          <a:bodyPr wrap="none" rtlCol="0">
            <a:spAutoFit/>
          </a:bodyPr>
          <a:lstStyle/>
          <a:p>
            <a:r>
              <a:rPr lang="en-US" dirty="0" smtClean="0"/>
              <a:t>swimming</a:t>
            </a:r>
            <a:endParaRPr lang="ru-RU" dirty="0"/>
          </a:p>
        </p:txBody>
      </p:sp>
      <p:sp>
        <p:nvSpPr>
          <p:cNvPr id="6" name="TextBox 5"/>
          <p:cNvSpPr txBox="1"/>
          <p:nvPr/>
        </p:nvSpPr>
        <p:spPr>
          <a:xfrm>
            <a:off x="4786314" y="3714752"/>
            <a:ext cx="1428760" cy="369332"/>
          </a:xfrm>
          <a:prstGeom prst="rect">
            <a:avLst/>
          </a:prstGeom>
          <a:noFill/>
        </p:spPr>
        <p:txBody>
          <a:bodyPr wrap="square" rtlCol="0">
            <a:spAutoFit/>
          </a:bodyPr>
          <a:lstStyle/>
          <a:p>
            <a:r>
              <a:rPr lang="en-US" dirty="0" smtClean="0"/>
              <a:t>gymnastics</a:t>
            </a:r>
            <a:endParaRPr lang="ru-RU" dirty="0"/>
          </a:p>
        </p:txBody>
      </p:sp>
      <p:sp>
        <p:nvSpPr>
          <p:cNvPr id="7" name="TextBox 6"/>
          <p:cNvSpPr txBox="1"/>
          <p:nvPr/>
        </p:nvSpPr>
        <p:spPr>
          <a:xfrm>
            <a:off x="6715140" y="3714752"/>
            <a:ext cx="1357322" cy="369332"/>
          </a:xfrm>
          <a:prstGeom prst="rect">
            <a:avLst/>
          </a:prstGeom>
          <a:noFill/>
        </p:spPr>
        <p:txBody>
          <a:bodyPr wrap="square" rtlCol="0">
            <a:spAutoFit/>
          </a:bodyPr>
          <a:lstStyle/>
          <a:p>
            <a:r>
              <a:rPr lang="en-US" dirty="0" smtClean="0"/>
              <a:t>volleyball</a:t>
            </a:r>
            <a:endParaRPr lang="ru-RU" dirty="0"/>
          </a:p>
        </p:txBody>
      </p:sp>
      <p:sp>
        <p:nvSpPr>
          <p:cNvPr id="8" name="TextBox 7"/>
          <p:cNvSpPr txBox="1"/>
          <p:nvPr/>
        </p:nvSpPr>
        <p:spPr>
          <a:xfrm>
            <a:off x="4857752" y="5572140"/>
            <a:ext cx="1428760" cy="369332"/>
          </a:xfrm>
          <a:prstGeom prst="rect">
            <a:avLst/>
          </a:prstGeom>
          <a:noFill/>
        </p:spPr>
        <p:txBody>
          <a:bodyPr wrap="square" rtlCol="0">
            <a:spAutoFit/>
          </a:bodyPr>
          <a:lstStyle/>
          <a:p>
            <a:r>
              <a:rPr lang="en-US" dirty="0" smtClean="0"/>
              <a:t>   football</a:t>
            </a:r>
            <a:endParaRPr lang="ru-RU" dirty="0"/>
          </a:p>
        </p:txBody>
      </p:sp>
      <p:sp>
        <p:nvSpPr>
          <p:cNvPr id="9" name="TextBox 8"/>
          <p:cNvSpPr txBox="1"/>
          <p:nvPr/>
        </p:nvSpPr>
        <p:spPr>
          <a:xfrm>
            <a:off x="1214414" y="5572140"/>
            <a:ext cx="1285884" cy="369332"/>
          </a:xfrm>
          <a:prstGeom prst="rect">
            <a:avLst/>
          </a:prstGeom>
          <a:noFill/>
        </p:spPr>
        <p:txBody>
          <a:bodyPr wrap="square" rtlCol="0">
            <a:spAutoFit/>
          </a:bodyPr>
          <a:lstStyle/>
          <a:p>
            <a:r>
              <a:rPr lang="en-US" dirty="0" smtClean="0"/>
              <a:t>  boxing</a:t>
            </a:r>
            <a:endParaRPr lang="ru-RU" dirty="0"/>
          </a:p>
        </p:txBody>
      </p:sp>
      <p:sp>
        <p:nvSpPr>
          <p:cNvPr id="10" name="TextBox 9"/>
          <p:cNvSpPr txBox="1"/>
          <p:nvPr/>
        </p:nvSpPr>
        <p:spPr>
          <a:xfrm>
            <a:off x="3143240" y="3786190"/>
            <a:ext cx="1143008" cy="646331"/>
          </a:xfrm>
          <a:prstGeom prst="rect">
            <a:avLst/>
          </a:prstGeom>
          <a:noFill/>
        </p:spPr>
        <p:txBody>
          <a:bodyPr wrap="square" rtlCol="0">
            <a:spAutoFit/>
          </a:bodyPr>
          <a:lstStyle/>
          <a:p>
            <a:r>
              <a:rPr lang="en-US" dirty="0" err="1" smtClean="0"/>
              <a:t>wrestligg</a:t>
            </a:r>
            <a:endParaRPr lang="ru-RU" dirty="0"/>
          </a:p>
        </p:txBody>
      </p:sp>
      <p:sp>
        <p:nvSpPr>
          <p:cNvPr id="11" name="TextBox 10"/>
          <p:cNvSpPr txBox="1"/>
          <p:nvPr/>
        </p:nvSpPr>
        <p:spPr>
          <a:xfrm>
            <a:off x="3071802" y="5572140"/>
            <a:ext cx="1285884" cy="369332"/>
          </a:xfrm>
          <a:prstGeom prst="rect">
            <a:avLst/>
          </a:prstGeom>
          <a:noFill/>
        </p:spPr>
        <p:txBody>
          <a:bodyPr wrap="square" rtlCol="0">
            <a:spAutoFit/>
          </a:bodyPr>
          <a:lstStyle/>
          <a:p>
            <a:r>
              <a:rPr lang="en-US" dirty="0" smtClean="0"/>
              <a:t>Running</a:t>
            </a:r>
            <a:endParaRPr lang="ru-RU" dirty="0"/>
          </a:p>
        </p:txBody>
      </p:sp>
      <p:sp>
        <p:nvSpPr>
          <p:cNvPr id="13" name="TextBox 12"/>
          <p:cNvSpPr txBox="1"/>
          <p:nvPr/>
        </p:nvSpPr>
        <p:spPr>
          <a:xfrm>
            <a:off x="6429388" y="5500702"/>
            <a:ext cx="1928826" cy="369332"/>
          </a:xfrm>
          <a:prstGeom prst="rect">
            <a:avLst/>
          </a:prstGeom>
          <a:noFill/>
        </p:spPr>
        <p:txBody>
          <a:bodyPr wrap="square" rtlCol="0">
            <a:spAutoFit/>
          </a:bodyPr>
          <a:lstStyle/>
          <a:p>
            <a:r>
              <a:rPr lang="en-US" dirty="0" smtClean="0"/>
              <a:t>Weight-lifting</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r>
              <a:rPr lang="en-US" dirty="0" smtClean="0"/>
              <a:t>                Summer sports</a:t>
            </a:r>
            <a:endParaRPr lang="ru-RU" dirty="0"/>
          </a:p>
        </p:txBody>
      </p:sp>
      <p:sp>
        <p:nvSpPr>
          <p:cNvPr id="8" name="Содержимое 7"/>
          <p:cNvSpPr>
            <a:spLocks noGrp="1"/>
          </p:cNvSpPr>
          <p:nvPr>
            <p:ph sz="half" idx="1"/>
          </p:nvPr>
        </p:nvSpPr>
        <p:spPr>
          <a:xfrm>
            <a:off x="457200" y="1214422"/>
            <a:ext cx="4038600" cy="5643577"/>
          </a:xfrm>
        </p:spPr>
        <p:txBody>
          <a:bodyPr>
            <a:normAutofit/>
          </a:bodyPr>
          <a:lstStyle/>
          <a:p>
            <a:pPr>
              <a:buNone/>
            </a:pPr>
            <a:r>
              <a:rPr lang="en-US" dirty="0" smtClean="0"/>
              <a:t>               Football</a:t>
            </a:r>
          </a:p>
          <a:p>
            <a:pPr>
              <a:buNone/>
            </a:pPr>
            <a:r>
              <a:rPr lang="en-US" sz="1600" dirty="0" smtClean="0"/>
              <a:t>Football refers to a number of sports that involve, to varying degrees, kicking a ball with the foot to score a goal. The most popular of these sports worldwide is association football, more commonly known as just "football" or "soccer</a:t>
            </a:r>
            <a:r>
              <a:rPr lang="en-US" dirty="0" smtClean="0"/>
              <a:t>".</a:t>
            </a:r>
          </a:p>
        </p:txBody>
      </p:sp>
      <p:sp>
        <p:nvSpPr>
          <p:cNvPr id="11" name="Содержимое 10"/>
          <p:cNvSpPr>
            <a:spLocks noGrp="1"/>
          </p:cNvSpPr>
          <p:nvPr>
            <p:ph sz="half" idx="2"/>
          </p:nvPr>
        </p:nvSpPr>
        <p:spPr>
          <a:xfrm>
            <a:off x="4648200" y="1214422"/>
            <a:ext cx="4038600" cy="5643577"/>
          </a:xfrm>
        </p:spPr>
        <p:txBody>
          <a:bodyPr>
            <a:normAutofit/>
          </a:bodyPr>
          <a:lstStyle/>
          <a:p>
            <a:pPr>
              <a:buNone/>
            </a:pPr>
            <a:r>
              <a:rPr lang="en-US" dirty="0" smtClean="0"/>
              <a:t>            Basketball</a:t>
            </a:r>
          </a:p>
          <a:p>
            <a:pPr>
              <a:buNone/>
            </a:pPr>
            <a:r>
              <a:rPr lang="en-US" sz="1600" dirty="0" smtClean="0"/>
              <a:t>Basketball is a team sport, the objective being to shoot a ball through a basket horizontally positioned to score points while following a set of rules. Usually, two teams of five players play on a marked rectangular court with a basket at each width end.</a:t>
            </a:r>
          </a:p>
        </p:txBody>
      </p:sp>
      <p:pic>
        <p:nvPicPr>
          <p:cNvPr id="12" name="Рисунок 11" descr="1240928721_4.jpg"/>
          <p:cNvPicPr>
            <a:picLocks noChangeAspect="1"/>
          </p:cNvPicPr>
          <p:nvPr/>
        </p:nvPicPr>
        <p:blipFill>
          <a:blip r:embed="rId2" cstate="print"/>
          <a:stretch>
            <a:fillRect/>
          </a:stretch>
        </p:blipFill>
        <p:spPr>
          <a:xfrm>
            <a:off x="5286380" y="3641938"/>
            <a:ext cx="2571768" cy="3216062"/>
          </a:xfrm>
          <a:prstGeom prst="rect">
            <a:avLst/>
          </a:prstGeom>
        </p:spPr>
      </p:pic>
      <p:pic>
        <p:nvPicPr>
          <p:cNvPr id="13" name="Рисунок 12" descr="sport_chanal_630_2.jpg"/>
          <p:cNvPicPr>
            <a:picLocks noChangeAspect="1"/>
          </p:cNvPicPr>
          <p:nvPr/>
        </p:nvPicPr>
        <p:blipFill>
          <a:blip r:embed="rId3" cstate="print"/>
          <a:stretch>
            <a:fillRect/>
          </a:stretch>
        </p:blipFill>
        <p:spPr>
          <a:xfrm>
            <a:off x="285720" y="3857628"/>
            <a:ext cx="4500594" cy="3000372"/>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                  Winter sports</a:t>
            </a:r>
            <a:endParaRPr lang="ru-RU" dirty="0"/>
          </a:p>
        </p:txBody>
      </p:sp>
      <p:sp>
        <p:nvSpPr>
          <p:cNvPr id="3" name="Содержимое 2"/>
          <p:cNvSpPr>
            <a:spLocks noGrp="1"/>
          </p:cNvSpPr>
          <p:nvPr>
            <p:ph sz="half" idx="1"/>
          </p:nvPr>
        </p:nvSpPr>
        <p:spPr>
          <a:xfrm>
            <a:off x="457200" y="1214422"/>
            <a:ext cx="4038600" cy="5643577"/>
          </a:xfrm>
        </p:spPr>
        <p:txBody>
          <a:bodyPr>
            <a:normAutofit lnSpcReduction="10000"/>
          </a:bodyPr>
          <a:lstStyle/>
          <a:p>
            <a:pPr>
              <a:buNone/>
            </a:pPr>
            <a:r>
              <a:rPr lang="en-US" dirty="0" smtClean="0"/>
              <a:t>              Hockey</a:t>
            </a:r>
          </a:p>
          <a:p>
            <a:pPr>
              <a:buNone/>
            </a:pPr>
            <a:r>
              <a:rPr lang="en-US" sz="1800" dirty="0" smtClean="0"/>
              <a:t>Hockey is a family of sports in which two teams play against each other by trying to maneuver a ball or a puck into the opponent's goal using a hockey stick.</a:t>
            </a:r>
          </a:p>
          <a:p>
            <a:pPr>
              <a:buNone/>
            </a:pPr>
            <a:endParaRPr lang="ru-RU" sz="1600" dirty="0"/>
          </a:p>
        </p:txBody>
      </p:sp>
      <p:sp>
        <p:nvSpPr>
          <p:cNvPr id="4" name="Содержимое 3"/>
          <p:cNvSpPr>
            <a:spLocks noGrp="1"/>
          </p:cNvSpPr>
          <p:nvPr>
            <p:ph sz="half" idx="2"/>
          </p:nvPr>
        </p:nvSpPr>
        <p:spPr>
          <a:xfrm>
            <a:off x="4648200" y="1214422"/>
            <a:ext cx="4038600" cy="5643577"/>
          </a:xfrm>
        </p:spPr>
        <p:txBody>
          <a:bodyPr>
            <a:normAutofit lnSpcReduction="10000"/>
          </a:bodyPr>
          <a:lstStyle/>
          <a:p>
            <a:pPr>
              <a:buNone/>
            </a:pPr>
            <a:r>
              <a:rPr lang="en-US" dirty="0" smtClean="0"/>
              <a:t>                Skiing</a:t>
            </a:r>
          </a:p>
          <a:p>
            <a:pPr>
              <a:buNone/>
            </a:pPr>
            <a:endParaRPr lang="en-US" dirty="0" smtClean="0"/>
          </a:p>
          <a:p>
            <a:pPr>
              <a:buNone/>
            </a:pPr>
            <a:endParaRPr lang="en-US" dirty="0" smtClean="0"/>
          </a:p>
          <a:p>
            <a:pPr>
              <a:buNone/>
            </a:pPr>
            <a:endParaRPr lang="en-US" dirty="0" smtClean="0"/>
          </a:p>
          <a:p>
            <a:pPr>
              <a:buNone/>
            </a:pPr>
            <a:endParaRPr lang="en-US" sz="1900" dirty="0" smtClean="0"/>
          </a:p>
          <a:p>
            <a:pPr>
              <a:buNone/>
            </a:pPr>
            <a:endParaRPr lang="en-US" sz="1900" dirty="0" smtClean="0"/>
          </a:p>
          <a:p>
            <a:pPr>
              <a:buNone/>
            </a:pPr>
            <a:endParaRPr lang="en-US" sz="1900" dirty="0" smtClean="0"/>
          </a:p>
          <a:p>
            <a:pPr>
              <a:buNone/>
            </a:pPr>
            <a:endParaRPr lang="en-US" sz="1900" dirty="0" smtClean="0"/>
          </a:p>
          <a:p>
            <a:pPr>
              <a:buNone/>
            </a:pPr>
            <a:endParaRPr lang="en-US" sz="1900" dirty="0" smtClean="0"/>
          </a:p>
          <a:p>
            <a:pPr>
              <a:buNone/>
            </a:pPr>
            <a:r>
              <a:rPr lang="en-US" sz="1900" dirty="0" smtClean="0"/>
              <a:t>Skiing is a way of traveling over snow, using skis strapped to one's feet. In modern times it has been mostly an athletic activity. Skis are used in conjunction with boots that connect to the ski with use of a binding.</a:t>
            </a:r>
          </a:p>
          <a:p>
            <a:pPr>
              <a:buNone/>
            </a:pPr>
            <a:endParaRPr lang="ru-RU" dirty="0"/>
          </a:p>
        </p:txBody>
      </p:sp>
      <p:pic>
        <p:nvPicPr>
          <p:cNvPr id="6" name="Рисунок 5" descr="f_4b69b2fd412b0.jpg"/>
          <p:cNvPicPr>
            <a:picLocks noChangeAspect="1"/>
          </p:cNvPicPr>
          <p:nvPr/>
        </p:nvPicPr>
        <p:blipFill>
          <a:blip r:embed="rId2" cstate="print"/>
          <a:stretch>
            <a:fillRect/>
          </a:stretch>
        </p:blipFill>
        <p:spPr>
          <a:xfrm>
            <a:off x="285720" y="3705222"/>
            <a:ext cx="4409480" cy="3152778"/>
          </a:xfrm>
          <a:prstGeom prst="rect">
            <a:avLst/>
          </a:prstGeom>
        </p:spPr>
      </p:pic>
      <p:pic>
        <p:nvPicPr>
          <p:cNvPr id="7" name="Рисунок 6" descr="04.jpg"/>
          <p:cNvPicPr>
            <a:picLocks noChangeAspect="1"/>
          </p:cNvPicPr>
          <p:nvPr/>
        </p:nvPicPr>
        <p:blipFill>
          <a:blip r:embed="rId3" cstate="print"/>
          <a:stretch>
            <a:fillRect/>
          </a:stretch>
        </p:blipFill>
        <p:spPr>
          <a:xfrm>
            <a:off x="5064423" y="1643050"/>
            <a:ext cx="4079577" cy="295751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232680"/>
          </a:xfrm>
        </p:spPr>
        <p:txBody>
          <a:bodyPr/>
          <a:lstStyle/>
          <a:p>
            <a:r>
              <a:rPr lang="en-US" dirty="0" smtClean="0"/>
              <a:t>Some facts about sports</a:t>
            </a:r>
            <a:r>
              <a:rPr lang="ru-RU" dirty="0" smtClean="0"/>
              <a:t>.</a:t>
            </a:r>
            <a:endParaRPr lang="ru-RU" dirty="0"/>
          </a:p>
        </p:txBody>
      </p:sp>
      <p:sp>
        <p:nvSpPr>
          <p:cNvPr id="3" name="Содержимое 2"/>
          <p:cNvSpPr>
            <a:spLocks noGrp="1"/>
          </p:cNvSpPr>
          <p:nvPr>
            <p:ph sz="half" idx="1"/>
          </p:nvPr>
        </p:nvSpPr>
        <p:spPr>
          <a:xfrm>
            <a:off x="457200" y="1428736"/>
            <a:ext cx="4038600" cy="5429263"/>
          </a:xfrm>
        </p:spPr>
        <p:txBody>
          <a:bodyPr>
            <a:normAutofit fontScale="92500" lnSpcReduction="20000"/>
          </a:bodyPr>
          <a:lstStyle/>
          <a:p>
            <a:pPr>
              <a:buNone/>
            </a:pPr>
            <a:endParaRPr lang="ru-RU" dirty="0" smtClean="0"/>
          </a:p>
          <a:p>
            <a:pPr>
              <a:buNone/>
            </a:pPr>
            <a:endParaRPr lang="ru-RU" dirty="0" smtClean="0"/>
          </a:p>
          <a:p>
            <a:pPr>
              <a:buNone/>
            </a:pPr>
            <a:endParaRPr lang="ru-RU" dirty="0" smtClean="0"/>
          </a:p>
          <a:p>
            <a:pPr>
              <a:buNone/>
            </a:pPr>
            <a:endParaRPr lang="ru-RU" sz="1800" dirty="0" smtClean="0"/>
          </a:p>
          <a:p>
            <a:pPr>
              <a:buNone/>
            </a:pPr>
            <a:endParaRPr lang="ru-RU" sz="1800" dirty="0" smtClean="0"/>
          </a:p>
          <a:p>
            <a:pPr>
              <a:buNone/>
            </a:pPr>
            <a:endParaRPr lang="en-US" sz="1800" dirty="0" smtClean="0"/>
          </a:p>
          <a:p>
            <a:pPr>
              <a:buNone/>
            </a:pPr>
            <a:endParaRPr lang="en-US" sz="1800" dirty="0" smtClean="0"/>
          </a:p>
          <a:p>
            <a:pPr>
              <a:buNone/>
            </a:pPr>
            <a:endParaRPr lang="en-US" sz="1800" dirty="0" smtClean="0"/>
          </a:p>
          <a:p>
            <a:pPr>
              <a:buNone/>
            </a:pPr>
            <a:r>
              <a:rPr lang="en-US" sz="1800" dirty="0" smtClean="0"/>
              <a:t>Boxing, also called pugilism, is a combat sport in which two people engage in a contest using only their fists.</a:t>
            </a:r>
          </a:p>
          <a:p>
            <a:pPr>
              <a:buNone/>
            </a:pPr>
            <a:r>
              <a:rPr lang="en-US" sz="1800" dirty="0" smtClean="0"/>
              <a:t>There are two forms of boxing: amateur and professional. Amateur boxing is an Olympic and Commonwealth sport and is a common fixture in most of the major international games - it also has its own World Championships.</a:t>
            </a:r>
            <a:endParaRPr lang="ru-RU" sz="1800" dirty="0" smtClean="0"/>
          </a:p>
          <a:p>
            <a:pPr>
              <a:buNone/>
            </a:pPr>
            <a:endParaRPr lang="ru-RU" dirty="0" smtClean="0"/>
          </a:p>
          <a:p>
            <a:pPr>
              <a:buNone/>
            </a:pPr>
            <a:endParaRPr lang="ru-RU" dirty="0" smtClean="0"/>
          </a:p>
          <a:p>
            <a:pPr>
              <a:buNone/>
            </a:pPr>
            <a:endParaRPr lang="ru-RU" dirty="0"/>
          </a:p>
        </p:txBody>
      </p:sp>
      <p:sp>
        <p:nvSpPr>
          <p:cNvPr id="6" name="Содержимое 5"/>
          <p:cNvSpPr>
            <a:spLocks noGrp="1"/>
          </p:cNvSpPr>
          <p:nvPr>
            <p:ph sz="half" idx="2"/>
          </p:nvPr>
        </p:nvSpPr>
        <p:spPr>
          <a:xfrm>
            <a:off x="4648200" y="1214423"/>
            <a:ext cx="4038600" cy="5033978"/>
          </a:xfrm>
        </p:spPr>
        <p:txBody>
          <a:bodyPr>
            <a:normAutofit fontScale="92500" lnSpcReduction="20000"/>
          </a:bodyPr>
          <a:lstStyle/>
          <a:p>
            <a:pPr>
              <a:buNone/>
            </a:pPr>
            <a:r>
              <a:rPr lang="en-US" sz="2000" dirty="0" smtClean="0"/>
              <a:t>Baseball - is a bat-and-ball sport played between two teams of nine players each. The aim is to score runs by hitting a thrown ball with a bat and touching a series of four bases arranged at the corners of a ninety-foot diamond.</a:t>
            </a:r>
          </a:p>
          <a:p>
            <a:pPr>
              <a:buNone/>
            </a:pPr>
            <a:endParaRPr lang="ru-RU" sz="2000" dirty="0"/>
          </a:p>
        </p:txBody>
      </p:sp>
      <p:pic>
        <p:nvPicPr>
          <p:cNvPr id="8" name="Рисунок 7" descr="imgFull.jpg"/>
          <p:cNvPicPr>
            <a:picLocks noChangeAspect="1"/>
          </p:cNvPicPr>
          <p:nvPr/>
        </p:nvPicPr>
        <p:blipFill>
          <a:blip r:embed="rId2" cstate="print"/>
          <a:stretch>
            <a:fillRect/>
          </a:stretch>
        </p:blipFill>
        <p:spPr>
          <a:xfrm>
            <a:off x="642910" y="1214422"/>
            <a:ext cx="3429024" cy="2385391"/>
          </a:xfrm>
          <a:prstGeom prst="rect">
            <a:avLst/>
          </a:prstGeom>
        </p:spPr>
      </p:pic>
      <p:pic>
        <p:nvPicPr>
          <p:cNvPr id="9" name="Рисунок 8" descr="baseball-muddy-field-action_480_poster.jpg"/>
          <p:cNvPicPr>
            <a:picLocks noChangeAspect="1"/>
          </p:cNvPicPr>
          <p:nvPr/>
        </p:nvPicPr>
        <p:blipFill>
          <a:blip r:embed="rId3" cstate="print"/>
          <a:stretch>
            <a:fillRect/>
          </a:stretch>
        </p:blipFill>
        <p:spPr>
          <a:xfrm>
            <a:off x="4829732" y="4214818"/>
            <a:ext cx="4119636" cy="2428868"/>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r>
              <a:rPr lang="en-US" dirty="0" smtClean="0"/>
              <a:t>My attitude to sport</a:t>
            </a:r>
            <a:endParaRPr lang="ru-RU" dirty="0"/>
          </a:p>
        </p:txBody>
      </p:sp>
      <p:sp>
        <p:nvSpPr>
          <p:cNvPr id="3" name="Содержимое 2"/>
          <p:cNvSpPr>
            <a:spLocks noGrp="1"/>
          </p:cNvSpPr>
          <p:nvPr>
            <p:ph sz="half" idx="1"/>
          </p:nvPr>
        </p:nvSpPr>
        <p:spPr>
          <a:xfrm>
            <a:off x="457200" y="1357299"/>
            <a:ext cx="4038600" cy="4891102"/>
          </a:xfrm>
        </p:spPr>
        <p:txBody>
          <a:bodyPr>
            <a:normAutofit lnSpcReduction="10000"/>
          </a:bodyPr>
          <a:lstStyle/>
          <a:p>
            <a:pPr>
              <a:buNone/>
            </a:pPr>
            <a:r>
              <a:rPr lang="en-US" dirty="0" smtClean="0"/>
              <a:t>I would like to tell you about my attitude to sport. Sport is very important in my life. We meet it since the first days of the life. Sport helps me to understand the life better. So sport is very important for every young person and it plays a great role in my life.</a:t>
            </a:r>
            <a:endParaRPr lang="ru-RU" dirty="0"/>
          </a:p>
        </p:txBody>
      </p:sp>
      <p:sp>
        <p:nvSpPr>
          <p:cNvPr id="6" name="Содержимое 5"/>
          <p:cNvSpPr>
            <a:spLocks noGrp="1"/>
          </p:cNvSpPr>
          <p:nvPr>
            <p:ph sz="half" idx="2"/>
          </p:nvPr>
        </p:nvSpPr>
        <p:spPr/>
        <p:txBody>
          <a:bodyPr/>
          <a:lstStyle/>
          <a:p>
            <a:endParaRPr lang="ru-RU"/>
          </a:p>
        </p:txBody>
      </p:sp>
      <p:pic>
        <p:nvPicPr>
          <p:cNvPr id="1026" name="Picture 2" descr="C:\Users\Жанна\Desktop\2.jpg"/>
          <p:cNvPicPr>
            <a:picLocks noChangeAspect="1" noChangeArrowheads="1"/>
          </p:cNvPicPr>
          <p:nvPr/>
        </p:nvPicPr>
        <p:blipFill>
          <a:blip r:embed="rId2" cstate="print"/>
          <a:srcRect/>
          <a:stretch>
            <a:fillRect/>
          </a:stretch>
        </p:blipFill>
        <p:spPr bwMode="auto">
          <a:xfrm>
            <a:off x="4716016" y="1412776"/>
            <a:ext cx="3791818" cy="5031121"/>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447</TotalTime>
  <Words>455</Words>
  <Application>Microsoft Office PowerPoint</Application>
  <PresentationFormat>Экран (4:3)</PresentationFormat>
  <Paragraphs>52</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Яркая</vt:lpstr>
      <vt:lpstr>Слайд 1</vt:lpstr>
      <vt:lpstr>Слайд 2</vt:lpstr>
      <vt:lpstr>     Different kinds of sports</vt:lpstr>
      <vt:lpstr>                Summer sports</vt:lpstr>
      <vt:lpstr>                  Winter sports</vt:lpstr>
      <vt:lpstr>Some facts about sports.</vt:lpstr>
      <vt:lpstr>          My attitude to sport</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sana</dc:creator>
  <cp:lastModifiedBy>Жанна</cp:lastModifiedBy>
  <cp:revision>41</cp:revision>
  <dcterms:created xsi:type="dcterms:W3CDTF">2012-04-15T09:22:54Z</dcterms:created>
  <dcterms:modified xsi:type="dcterms:W3CDTF">2016-06-07T01:57:49Z</dcterms:modified>
</cp:coreProperties>
</file>