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7"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6" d="100"/>
          <a:sy n="86"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27E6FE31-EEB2-4EC1-903D-C3E88CE2178E}"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7E6FE31-EEB2-4EC1-903D-C3E88CE2178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7E6FE31-EEB2-4EC1-903D-C3E88CE2178E}"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7E6FE31-EEB2-4EC1-903D-C3E88CE2178E}"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27E6FE31-EEB2-4EC1-903D-C3E88CE2178E}"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7E6FE31-EEB2-4EC1-903D-C3E88CE2178E}"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7E6FE31-EEB2-4EC1-903D-C3E88CE2178E}"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7E6FE31-EEB2-4EC1-903D-C3E88CE2178E}"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7E6FE31-EEB2-4EC1-903D-C3E88CE2178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7E6FE31-EEB2-4EC1-903D-C3E88CE2178E}"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9FC2A92-3C6F-4BC7-A419-1FFE5F0F3968}" type="datetimeFigureOut">
              <a:rPr lang="ru-RU" smtClean="0"/>
              <a:pPr/>
              <a:t>07.06.2016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7E6FE31-EEB2-4EC1-903D-C3E88CE2178E}"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9FC2A92-3C6F-4BC7-A419-1FFE5F0F3968}" type="datetimeFigureOut">
              <a:rPr lang="ru-RU" smtClean="0"/>
              <a:pPr/>
              <a:t>07.06.2016</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7E6FE31-EEB2-4EC1-903D-C3E88CE2178E}"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928670"/>
            <a:ext cx="8229600" cy="2271730"/>
          </a:xfrm>
        </p:spPr>
        <p:txBody>
          <a:bodyPr>
            <a:normAutofit/>
          </a:bodyPr>
          <a:lstStyle/>
          <a:p>
            <a:pPr algn="l"/>
            <a:r>
              <a:rPr lang="en-US" sz="5400" dirty="0" smtClean="0">
                <a:solidFill>
                  <a:srgbClr val="FFFF00"/>
                </a:solidFill>
              </a:rPr>
              <a:t>SEASON AND WEATHER</a:t>
            </a:r>
            <a:endParaRPr lang="ru-RU" sz="5400" dirty="0"/>
          </a:p>
        </p:txBody>
      </p:sp>
      <p:sp>
        <p:nvSpPr>
          <p:cNvPr id="3" name="Подзаголовок 2"/>
          <p:cNvSpPr>
            <a:spLocks noGrp="1"/>
          </p:cNvSpPr>
          <p:nvPr>
            <p:ph type="subTitle" idx="1"/>
          </p:nvPr>
        </p:nvSpPr>
        <p:spPr>
          <a:xfrm>
            <a:off x="1619672" y="3331698"/>
            <a:ext cx="6624736" cy="2833606"/>
          </a:xfrm>
        </p:spPr>
        <p:txBody>
          <a:bodyPr>
            <a:normAutofit lnSpcReduction="10000"/>
          </a:bodyPr>
          <a:lstStyle/>
          <a:p>
            <a:pPr algn="r"/>
            <a:r>
              <a:rPr lang="en-US" dirty="0" smtClean="0">
                <a:solidFill>
                  <a:schemeClr val="bg1"/>
                </a:solidFill>
              </a:rPr>
              <a:t>There are four </a:t>
            </a:r>
            <a:r>
              <a:rPr lang="en-US" i="1" dirty="0" smtClean="0">
                <a:solidFill>
                  <a:schemeClr val="bg1"/>
                </a:solidFill>
              </a:rPr>
              <a:t> seasons </a:t>
            </a:r>
            <a:r>
              <a:rPr lang="en-US" dirty="0" smtClean="0">
                <a:solidFill>
                  <a:schemeClr val="bg1"/>
                </a:solidFill>
              </a:rPr>
              <a:t>in the year: winter, spring, summer and autumn. Each of them lasts three months</a:t>
            </a:r>
          </a:p>
          <a:p>
            <a:pPr algn="r"/>
            <a:endParaRPr lang="en-US" dirty="0" smtClean="0">
              <a:solidFill>
                <a:schemeClr val="bg1"/>
              </a:solidFill>
            </a:endParaRPr>
          </a:p>
          <a:p>
            <a:pPr algn="r"/>
            <a:endParaRPr lang="en-US" dirty="0" smtClean="0">
              <a:solidFill>
                <a:schemeClr val="bg1"/>
              </a:solidFill>
            </a:endParaRPr>
          </a:p>
          <a:p>
            <a:pPr algn="r"/>
            <a:r>
              <a:rPr lang="en-US" dirty="0" err="1" smtClean="0">
                <a:solidFill>
                  <a:schemeClr val="bg1"/>
                </a:solidFill>
              </a:rPr>
              <a:t>Kugot</a:t>
            </a:r>
            <a:r>
              <a:rPr lang="en-US" dirty="0" smtClean="0">
                <a:solidFill>
                  <a:schemeClr val="bg1"/>
                </a:solidFill>
              </a:rPr>
              <a:t> N.N.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dirty="0" smtClean="0"/>
              <a:t>SUMMER</a:t>
            </a:r>
            <a:endParaRPr lang="ru-RU" sz="4400" dirty="0"/>
          </a:p>
        </p:txBody>
      </p:sp>
      <p:sp>
        <p:nvSpPr>
          <p:cNvPr id="3" name="Содержимое 2"/>
          <p:cNvSpPr>
            <a:spLocks noGrp="1"/>
          </p:cNvSpPr>
          <p:nvPr>
            <p:ph idx="1"/>
          </p:nvPr>
        </p:nvSpPr>
        <p:spPr>
          <a:xfrm>
            <a:off x="457200" y="1600200"/>
            <a:ext cx="4186808" cy="4709160"/>
          </a:xfrm>
        </p:spPr>
        <p:txBody>
          <a:bodyPr>
            <a:normAutofit lnSpcReduction="10000"/>
          </a:bodyPr>
          <a:lstStyle/>
          <a:p>
            <a:r>
              <a:rPr lang="en-US" dirty="0" smtClean="0">
                <a:solidFill>
                  <a:schemeClr val="bg1"/>
                </a:solidFill>
              </a:rPr>
              <a:t>Summer is the hottest month in our country and comes during the months  of June, July and August. When summer comes, the weather gets warmer and sometimes it can be very hot. In summer people spend much time in the open.</a:t>
            </a:r>
            <a:endParaRPr lang="ru-RU" dirty="0" smtClean="0">
              <a:solidFill>
                <a:schemeClr val="bg1"/>
              </a:solidFill>
            </a:endParaRPr>
          </a:p>
          <a:p>
            <a:endParaRPr lang="ru-RU" dirty="0">
              <a:solidFill>
                <a:schemeClr val="bg1"/>
              </a:solidFill>
            </a:endParaRPr>
          </a:p>
        </p:txBody>
      </p:sp>
      <p:pic>
        <p:nvPicPr>
          <p:cNvPr id="1026" name="Picture 2" descr="C:\Users\Жанна\Desktop\1.jpg"/>
          <p:cNvPicPr>
            <a:picLocks noChangeAspect="1" noChangeArrowheads="1"/>
          </p:cNvPicPr>
          <p:nvPr/>
        </p:nvPicPr>
        <p:blipFill>
          <a:blip r:embed="rId2" cstate="print"/>
          <a:srcRect/>
          <a:stretch>
            <a:fillRect/>
          </a:stretch>
        </p:blipFill>
        <p:spPr bwMode="auto">
          <a:xfrm>
            <a:off x="4687874" y="1484784"/>
            <a:ext cx="4117964" cy="51180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AUTUMN</a:t>
            </a:r>
            <a:endParaRPr lang="ru-RU" dirty="0"/>
          </a:p>
        </p:txBody>
      </p:sp>
      <p:sp>
        <p:nvSpPr>
          <p:cNvPr id="3" name="Содержимое 2"/>
          <p:cNvSpPr>
            <a:spLocks noGrp="1"/>
          </p:cNvSpPr>
          <p:nvPr>
            <p:ph idx="1"/>
          </p:nvPr>
        </p:nvSpPr>
        <p:spPr>
          <a:xfrm>
            <a:off x="457200" y="1600200"/>
            <a:ext cx="4042792" cy="4709160"/>
          </a:xfrm>
        </p:spPr>
        <p:txBody>
          <a:bodyPr>
            <a:normAutofit fontScale="92500" lnSpcReduction="20000"/>
          </a:bodyPr>
          <a:lstStyle/>
          <a:p>
            <a:r>
              <a:rPr lang="en-US" dirty="0" smtClean="0">
                <a:solidFill>
                  <a:schemeClr val="bg1"/>
                </a:solidFill>
              </a:rPr>
              <a:t>AUTUMN  comes in September with the beginning of school year. It is the time when fruit  and vegetables become ripe. It is a very beautiful time of the year when the weather is still warm and the leaves change their colour from green to yellow and red. </a:t>
            </a:r>
            <a:endParaRPr lang="ru-RU" dirty="0" smtClean="0">
              <a:solidFill>
                <a:schemeClr val="bg1"/>
              </a:solidFill>
            </a:endParaRPr>
          </a:p>
          <a:p>
            <a:endParaRPr lang="ru-RU" dirty="0"/>
          </a:p>
        </p:txBody>
      </p:sp>
      <p:pic>
        <p:nvPicPr>
          <p:cNvPr id="1026" name="Picture 2" descr="C:\Users\Жанна\Desktop\Рисунок1.jpg"/>
          <p:cNvPicPr>
            <a:picLocks noChangeAspect="1" noChangeArrowheads="1"/>
          </p:cNvPicPr>
          <p:nvPr/>
        </p:nvPicPr>
        <p:blipFill>
          <a:blip r:embed="rId2" cstate="print"/>
          <a:srcRect/>
          <a:stretch>
            <a:fillRect/>
          </a:stretch>
        </p:blipFill>
        <p:spPr bwMode="auto">
          <a:xfrm>
            <a:off x="4644008" y="1844824"/>
            <a:ext cx="4015505" cy="35503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WINTER</a:t>
            </a:r>
            <a:endParaRPr lang="ru-RU" dirty="0"/>
          </a:p>
        </p:txBody>
      </p:sp>
      <p:sp>
        <p:nvSpPr>
          <p:cNvPr id="3" name="Содержимое 2"/>
          <p:cNvSpPr>
            <a:spLocks noGrp="1"/>
          </p:cNvSpPr>
          <p:nvPr>
            <p:ph idx="1"/>
          </p:nvPr>
        </p:nvSpPr>
        <p:spPr>
          <a:xfrm>
            <a:off x="457200" y="1600200"/>
            <a:ext cx="4042792" cy="4709160"/>
          </a:xfrm>
        </p:spPr>
        <p:txBody>
          <a:bodyPr>
            <a:normAutofit lnSpcReduction="10000"/>
          </a:bodyPr>
          <a:lstStyle/>
          <a:p>
            <a:r>
              <a:rPr lang="en-US" dirty="0" smtClean="0">
                <a:solidFill>
                  <a:schemeClr val="bg1"/>
                </a:solidFill>
              </a:rPr>
              <a:t>Winter is usually a cold season. It often snows, rivers and lakes frozen. The sun sets early and rises late – especially in December and January. Every New Year begins in winter on the first of January. </a:t>
            </a:r>
            <a:endParaRPr lang="ru-RU"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4860032" y="1196752"/>
            <a:ext cx="3782224" cy="5446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SPRING</a:t>
            </a:r>
            <a:endParaRPr lang="ru-RU" dirty="0"/>
          </a:p>
        </p:txBody>
      </p:sp>
      <p:sp>
        <p:nvSpPr>
          <p:cNvPr id="3" name="Содержимое 2"/>
          <p:cNvSpPr>
            <a:spLocks noGrp="1"/>
          </p:cNvSpPr>
          <p:nvPr>
            <p:ph idx="1"/>
          </p:nvPr>
        </p:nvSpPr>
        <p:spPr>
          <a:xfrm>
            <a:off x="457200" y="1600200"/>
            <a:ext cx="4186808" cy="4709160"/>
          </a:xfrm>
        </p:spPr>
        <p:txBody>
          <a:bodyPr>
            <a:normAutofit lnSpcReduction="10000"/>
          </a:bodyPr>
          <a:lstStyle/>
          <a:p>
            <a:r>
              <a:rPr lang="en-US" dirty="0" smtClean="0">
                <a:solidFill>
                  <a:schemeClr val="bg1"/>
                </a:solidFill>
              </a:rPr>
              <a:t>Spring begins in March. The weather gets better and the sun shines more brightly. The bird return from the South and make their nests. It sometimes rains but the sky is usually bright-blue and it </a:t>
            </a:r>
            <a:r>
              <a:rPr lang="en-US" smtClean="0">
                <a:solidFill>
                  <a:schemeClr val="bg1"/>
                </a:solidFill>
              </a:rPr>
              <a:t>is warm.</a:t>
            </a:r>
            <a:r>
              <a:rPr lang="en-US" smtClean="0"/>
              <a:t>.</a:t>
            </a:r>
            <a:endParaRPr lang="ru-RU" dirty="0"/>
          </a:p>
        </p:txBody>
      </p:sp>
      <p:pic>
        <p:nvPicPr>
          <p:cNvPr id="4" name="Picture 2" descr="I:\весна\613213_577157.jpg"/>
          <p:cNvPicPr>
            <a:picLocks noChangeAspect="1" noChangeArrowheads="1"/>
          </p:cNvPicPr>
          <p:nvPr/>
        </p:nvPicPr>
        <p:blipFill>
          <a:blip r:embed="rId2" cstate="print"/>
          <a:srcRect/>
          <a:stretch>
            <a:fillRect/>
          </a:stretch>
        </p:blipFill>
        <p:spPr bwMode="auto">
          <a:xfrm>
            <a:off x="4644008" y="1412776"/>
            <a:ext cx="4210080" cy="451199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2" descr="I:\зима\3f61c_zima0111.jpg"/>
          <p:cNvPicPr>
            <a:picLocks noGrp="1" noChangeAspect="1" noChangeArrowheads="1"/>
          </p:cNvPicPr>
          <p:nvPr>
            <p:ph idx="1"/>
          </p:nvPr>
        </p:nvPicPr>
        <p:blipFill>
          <a:blip r:embed="rId2" cstate="print"/>
          <a:srcRect/>
          <a:stretch>
            <a:fillRect/>
          </a:stretch>
        </p:blipFill>
        <p:spPr bwMode="auto">
          <a:xfrm>
            <a:off x="0" y="1"/>
            <a:ext cx="4788024" cy="3645024"/>
          </a:xfrm>
          <a:prstGeom prst="rect">
            <a:avLst/>
          </a:prstGeom>
          <a:noFill/>
        </p:spPr>
      </p:pic>
      <p:pic>
        <p:nvPicPr>
          <p:cNvPr id="5" name="Picture 3" descr="I:\зима\440406571.gif"/>
          <p:cNvPicPr>
            <a:picLocks noChangeAspect="1" noChangeArrowheads="1" noCrop="1"/>
          </p:cNvPicPr>
          <p:nvPr/>
        </p:nvPicPr>
        <p:blipFill>
          <a:blip r:embed="rId3" cstate="print"/>
          <a:srcRect/>
          <a:stretch>
            <a:fillRect/>
          </a:stretch>
        </p:blipFill>
        <p:spPr bwMode="auto">
          <a:xfrm>
            <a:off x="4572000" y="3212976"/>
            <a:ext cx="4572000" cy="3645023"/>
          </a:xfrm>
          <a:prstGeom prst="rect">
            <a:avLst/>
          </a:prstGeom>
          <a:noFill/>
        </p:spPr>
      </p:pic>
      <p:pic>
        <p:nvPicPr>
          <p:cNvPr id="6" name="Picture 4" descr="I:\зима\tumblr_l9jpw33Jnm1qahqyoo1_500.jpg"/>
          <p:cNvPicPr>
            <a:picLocks noChangeAspect="1" noChangeArrowheads="1"/>
          </p:cNvPicPr>
          <p:nvPr/>
        </p:nvPicPr>
        <p:blipFill>
          <a:blip r:embed="rId4" cstate="print"/>
          <a:srcRect/>
          <a:stretch>
            <a:fillRect/>
          </a:stretch>
        </p:blipFill>
        <p:spPr bwMode="auto">
          <a:xfrm>
            <a:off x="0" y="3645024"/>
            <a:ext cx="4899794" cy="3212976"/>
          </a:xfrm>
          <a:prstGeom prst="rect">
            <a:avLst/>
          </a:prstGeom>
          <a:noFill/>
        </p:spPr>
      </p:pic>
      <p:pic>
        <p:nvPicPr>
          <p:cNvPr id="7" name="Picture 5" descr="I:\зима\zima 2.jpg"/>
          <p:cNvPicPr>
            <a:picLocks noChangeAspect="1" noChangeArrowheads="1"/>
          </p:cNvPicPr>
          <p:nvPr/>
        </p:nvPicPr>
        <p:blipFill>
          <a:blip r:embed="rId5" cstate="print"/>
          <a:srcRect/>
          <a:stretch>
            <a:fillRect/>
          </a:stretch>
        </p:blipFill>
        <p:spPr bwMode="auto">
          <a:xfrm>
            <a:off x="4644008" y="0"/>
            <a:ext cx="4499992" cy="32129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en-US" dirty="0" smtClean="0">
                <a:solidFill>
                  <a:srgbClr val="FFFF00"/>
                </a:solidFill>
              </a:rPr>
              <a:t>Winter at night</a:t>
            </a:r>
            <a:endParaRPr lang="ru-RU" dirty="0">
              <a:solidFill>
                <a:srgbClr val="FFFF00"/>
              </a:solidFill>
            </a:endParaRPr>
          </a:p>
        </p:txBody>
      </p:sp>
      <p:pic>
        <p:nvPicPr>
          <p:cNvPr id="4098" name="Picture 2" descr="I:\зима\805205.jpg"/>
          <p:cNvPicPr>
            <a:picLocks noGrp="1" noChangeAspect="1" noChangeArrowheads="1"/>
          </p:cNvPicPr>
          <p:nvPr>
            <p:ph sz="half" idx="1"/>
          </p:nvPr>
        </p:nvPicPr>
        <p:blipFill>
          <a:blip r:embed="rId2" cstate="print"/>
          <a:stretch>
            <a:fillRect/>
          </a:stretch>
        </p:blipFill>
        <p:spPr bwMode="auto">
          <a:xfrm>
            <a:off x="214282" y="1214422"/>
            <a:ext cx="4495800" cy="5429288"/>
          </a:xfrm>
          <a:prstGeom prst="rect">
            <a:avLst/>
          </a:prstGeom>
          <a:noFill/>
        </p:spPr>
      </p:pic>
      <p:pic>
        <p:nvPicPr>
          <p:cNvPr id="4099" name="Picture 3" descr="I:\зима\1293203606_image_200.jpg"/>
          <p:cNvPicPr>
            <a:picLocks noGrp="1" noChangeAspect="1" noChangeArrowheads="1"/>
          </p:cNvPicPr>
          <p:nvPr>
            <p:ph sz="half" idx="2"/>
          </p:nvPr>
        </p:nvPicPr>
        <p:blipFill>
          <a:blip r:embed="rId3" cstate="print"/>
          <a:stretch>
            <a:fillRect/>
          </a:stretch>
        </p:blipFill>
        <p:spPr bwMode="auto">
          <a:xfrm>
            <a:off x="4648200" y="1214422"/>
            <a:ext cx="4281518" cy="5357850"/>
          </a:xfrm>
          <a:prstGeom prst="rect">
            <a:avLst/>
          </a:prstGeom>
          <a:noFill/>
        </p:spPr>
      </p:pic>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149</TotalTime>
  <Words>214</Words>
  <Application>Microsoft Office PowerPoint</Application>
  <PresentationFormat>Экран (4:3)</PresentationFormat>
  <Paragraphs>14</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Апекс</vt:lpstr>
      <vt:lpstr>SEASON AND WEATHER</vt:lpstr>
      <vt:lpstr>SUMMER</vt:lpstr>
      <vt:lpstr>AUTUMN</vt:lpstr>
      <vt:lpstr>WINTER</vt:lpstr>
      <vt:lpstr>SPRING</vt:lpstr>
      <vt:lpstr>Слайд 6</vt:lpstr>
      <vt:lpstr>Winter at night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 AND WEATHER</dc:title>
  <dc:creator>user</dc:creator>
  <cp:lastModifiedBy>Жанна</cp:lastModifiedBy>
  <cp:revision>20</cp:revision>
  <dcterms:created xsi:type="dcterms:W3CDTF">2012-02-09T10:27:16Z</dcterms:created>
  <dcterms:modified xsi:type="dcterms:W3CDTF">2016-06-07T01:54:55Z</dcterms:modified>
</cp:coreProperties>
</file>