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70" r:id="rId2"/>
    <p:sldId id="265" r:id="rId3"/>
    <p:sldId id="266" r:id="rId4"/>
    <p:sldId id="264" r:id="rId5"/>
    <p:sldId id="267" r:id="rId6"/>
    <p:sldId id="271" r:id="rId7"/>
    <p:sldId id="275" r:id="rId8"/>
    <p:sldId id="274" r:id="rId9"/>
    <p:sldId id="273" r:id="rId10"/>
    <p:sldId id="272" r:id="rId11"/>
    <p:sldId id="263" r:id="rId12"/>
    <p:sldId id="268" r:id="rId13"/>
    <p:sldId id="269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23187" cy="55102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1340768"/>
            <a:ext cx="5809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Royal Times New Roman" pitchFamily="18" charset="0"/>
              </a:rPr>
              <a:t>Использование 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Royal Times New Roman" pitchFamily="18" charset="0"/>
              </a:rPr>
              <a:t>интерактивной  доски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Royal Times New Roman" pitchFamily="18" charset="0"/>
              </a:rPr>
              <a:t> при изучении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Royal Times New Roman" pitchFamily="18" charset="0"/>
              </a:rPr>
              <a:t>экономических дисциплин</a:t>
            </a:r>
            <a:endParaRPr lang="ru-RU" sz="3600" b="1" dirty="0">
              <a:solidFill>
                <a:srgbClr val="0070C0"/>
              </a:solidFill>
              <a:latin typeface="Royal 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725144"/>
            <a:ext cx="212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Royal Times New Roman" pitchFamily="18" charset="0"/>
              </a:rPr>
              <a:t>Преподаватель:</a:t>
            </a:r>
          </a:p>
          <a:p>
            <a:r>
              <a:rPr lang="ru-RU" dirty="0" smtClean="0">
                <a:latin typeface="Royal Times New Roman" pitchFamily="18" charset="0"/>
              </a:rPr>
              <a:t> Малык Т.Г.</a:t>
            </a:r>
            <a:endParaRPr lang="ru-RU" dirty="0">
              <a:latin typeface="Royal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11972" b="2938"/>
          <a:stretch>
            <a:fillRect/>
          </a:stretch>
        </p:blipFill>
        <p:spPr bwMode="auto">
          <a:xfrm>
            <a:off x="0" y="0"/>
            <a:ext cx="5229225" cy="432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r="34099" b="-53"/>
          <a:stretch>
            <a:fillRect/>
          </a:stretch>
        </p:blipFill>
        <p:spPr bwMode="auto">
          <a:xfrm>
            <a:off x="5229225" y="2571744"/>
            <a:ext cx="3914775" cy="446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r="25441" b="-53"/>
          <a:stretch>
            <a:fillRect/>
          </a:stretch>
        </p:blipFill>
        <p:spPr bwMode="auto">
          <a:xfrm>
            <a:off x="0" y="0"/>
            <a:ext cx="535781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r="35061" b="1870"/>
          <a:stretch>
            <a:fillRect/>
          </a:stretch>
        </p:blipFill>
        <p:spPr bwMode="auto">
          <a:xfrm>
            <a:off x="4143372" y="2428868"/>
            <a:ext cx="500062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061" b="5613"/>
          <a:stretch>
            <a:fillRect/>
          </a:stretch>
        </p:blipFill>
        <p:spPr bwMode="auto">
          <a:xfrm>
            <a:off x="15525" y="0"/>
            <a:ext cx="9128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173" b="298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496"/>
            <a:ext cx="550118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Royal Times New Roman" pitchFamily="18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Royal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928802"/>
            <a:ext cx="7500990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Royal Times New Roman" pitchFamily="18" charset="0"/>
              </a:rPr>
              <a:t>Виртуальная мышь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Royal Times New Roman" pitchFamily="18" charset="0"/>
              </a:rPr>
              <a:t>Находясь в интерактивном режиме рабочая поверхность доски воспринимает нажатие как </a:t>
            </a:r>
            <a:r>
              <a:rPr lang="ru-RU" sz="2800" dirty="0" err="1" smtClean="0">
                <a:solidFill>
                  <a:srgbClr val="FF0000"/>
                </a:solidFill>
                <a:latin typeface="Royal Times New Roman" pitchFamily="18" charset="0"/>
              </a:rPr>
              <a:t>щелчёк</a:t>
            </a:r>
            <a:r>
              <a:rPr lang="ru-RU" sz="2800" dirty="0" smtClean="0">
                <a:solidFill>
                  <a:srgbClr val="FF0000"/>
                </a:solidFill>
                <a:latin typeface="Royal Times New Roman" pitchFamily="18" charset="0"/>
              </a:rPr>
              <a:t> левой кнопкой мыши, а удержание в течении трех секунд – как </a:t>
            </a:r>
            <a:r>
              <a:rPr lang="ru-RU" sz="2800" dirty="0" err="1" smtClean="0">
                <a:solidFill>
                  <a:srgbClr val="FF0000"/>
                </a:solidFill>
                <a:latin typeface="Royal Times New Roman" pitchFamily="18" charset="0"/>
              </a:rPr>
              <a:t>щелчёк</a:t>
            </a:r>
            <a:r>
              <a:rPr lang="ru-RU" sz="2800" dirty="0" smtClean="0">
                <a:solidFill>
                  <a:srgbClr val="FF0000"/>
                </a:solidFill>
                <a:latin typeface="Royal 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Royal Times New Roman" pitchFamily="18" charset="0"/>
              </a:rPr>
              <a:t>правой </a:t>
            </a:r>
            <a:r>
              <a:rPr lang="ru-RU" sz="2800" dirty="0" smtClean="0">
                <a:solidFill>
                  <a:srgbClr val="FF0000"/>
                </a:solidFill>
                <a:latin typeface="Royal Times New Roman" pitchFamily="18" charset="0"/>
              </a:rPr>
              <a:t>кнопкой мыши.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836712"/>
            <a:ext cx="7111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Royal Times New Roman" pitchFamily="18" charset="0"/>
              </a:rPr>
              <a:t>Работа  со специальными программами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Royal Times New Roman" pitchFamily="18" charset="0"/>
              </a:rPr>
              <a:t> в режиме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Royal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5223" r="4029" b="15380"/>
          <a:stretch>
            <a:fillRect/>
          </a:stretch>
        </p:blipFill>
        <p:spPr bwMode="auto">
          <a:xfrm>
            <a:off x="0" y="0"/>
            <a:ext cx="9144000" cy="65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413338"/>
            <a:ext cx="7929618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Royal Times New Roman" pitchFamily="18" charset="0"/>
              </a:rPr>
              <a:t>Аннотирование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Royal Times New Roman" pitchFamily="18" charset="0"/>
              </a:rPr>
              <a:t>Эта функция предназначена для работы в интерактивном режиме и позволяет пользователям делать пометки к приложениям и презентациям, проецируемым на доску. </a:t>
            </a:r>
            <a:endParaRPr lang="ru-RU" sz="2800" dirty="0">
              <a:solidFill>
                <a:srgbClr val="FF0000"/>
              </a:solidFill>
              <a:latin typeface="Royal 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500174"/>
            <a:ext cx="424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 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Royal Times New Roman" pitchFamily="18" charset="0"/>
              </a:rPr>
              <a:t>Работа в режиме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Royal 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62865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71612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64294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00240"/>
            <a:ext cx="5511829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74295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приложении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проектором.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500174"/>
            <a:ext cx="707236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TeamBoard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писать и рисовать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доске и сохранять проделанную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работу на компьютер.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того, чтобы работать с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TeamBoard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помощи проектора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используется интерактивный режим.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12405" b="-53"/>
          <a:stretch>
            <a:fillRect/>
          </a:stretch>
        </p:blipFill>
        <p:spPr bwMode="auto">
          <a:xfrm>
            <a:off x="0" y="0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r="12133" b="-53"/>
          <a:stretch>
            <a:fillRect/>
          </a:stretch>
        </p:blipFill>
        <p:spPr bwMode="auto">
          <a:xfrm>
            <a:off x="2786050" y="1714488"/>
            <a:ext cx="4038610" cy="30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1812" b="1442"/>
          <a:stretch>
            <a:fillRect/>
          </a:stretch>
        </p:blipFill>
        <p:spPr bwMode="auto">
          <a:xfrm>
            <a:off x="4881551" y="3875479"/>
            <a:ext cx="4262449" cy="298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r="23196" b="-2190"/>
          <a:stretch>
            <a:fillRect/>
          </a:stretch>
        </p:blipFill>
        <p:spPr bwMode="auto">
          <a:xfrm>
            <a:off x="214282" y="214290"/>
            <a:ext cx="4562475" cy="455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25441" b="2297"/>
          <a:stretch>
            <a:fillRect/>
          </a:stretch>
        </p:blipFill>
        <p:spPr bwMode="auto">
          <a:xfrm>
            <a:off x="4286248" y="2285992"/>
            <a:ext cx="4429125" cy="43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603</TotalTime>
  <Words>123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Жанна</cp:lastModifiedBy>
  <cp:revision>47</cp:revision>
  <dcterms:modified xsi:type="dcterms:W3CDTF">2015-10-20T23:31:23Z</dcterms:modified>
</cp:coreProperties>
</file>